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13" r:id="rId2"/>
  </p:sldMasterIdLst>
  <p:notesMasterIdLst>
    <p:notesMasterId r:id="rId9"/>
  </p:notesMasterIdLst>
  <p:handoutMasterIdLst>
    <p:handoutMasterId r:id="rId10"/>
  </p:handoutMasterIdLst>
  <p:sldIdLst>
    <p:sldId id="356" r:id="rId3"/>
    <p:sldId id="472" r:id="rId4"/>
    <p:sldId id="471" r:id="rId5"/>
    <p:sldId id="470" r:id="rId6"/>
    <p:sldId id="473" r:id="rId7"/>
    <p:sldId id="474" r:id="rId8"/>
  </p:sldIdLst>
  <p:sldSz cx="12188825" cy="6858000"/>
  <p:notesSz cx="6858000" cy="9144000"/>
  <p:custDataLst>
    <p:tags r:id="rId1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bout the Template" id="{5D51C580-EE4E-1140-97F4-894549154C0A}">
          <p14:sldIdLst/>
        </p14:section>
        <p14:section name="Presentation" id="{F52B206D-DCD8-7244-B8EF-E7B4DC37A055}">
          <p14:sldIdLst>
            <p14:sldId id="356"/>
            <p14:sldId id="472"/>
            <p14:sldId id="471"/>
            <p14:sldId id="470"/>
            <p14:sldId id="473"/>
            <p14:sldId id="474"/>
          </p14:sldIdLst>
        </p14:section>
      </p14:sectionLst>
    </p:ext>
    <p:ext uri="{EFAFB233-063F-42B5-8137-9DF3F51BA10A}">
      <p15:sldGuideLst xmlns:p15="http://schemas.microsoft.com/office/powerpoint/2012/main">
        <p15:guide id="1" orient="horz" pos="2160">
          <p15:clr>
            <a:srgbClr val="A4A3A4"/>
          </p15:clr>
        </p15:guide>
        <p15:guide id="2" orient="horz" pos="3744">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guide id="8" pos="453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6166"/>
    <a:srgbClr val="6F848F"/>
    <a:srgbClr val="575C65"/>
    <a:srgbClr val="F1F0EA"/>
    <a:srgbClr val="F1F0E9"/>
    <a:srgbClr val="FFFFEF"/>
    <a:srgbClr val="FFF7EF"/>
    <a:srgbClr val="000000"/>
    <a:srgbClr val="58595B"/>
    <a:srgbClr val="4937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27102A9-8310-4765-A935-A1911B00CA5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34" autoAdjust="0"/>
    <p:restoredTop sz="96215" autoAdjust="0"/>
  </p:normalViewPr>
  <p:slideViewPr>
    <p:cSldViewPr snapToGrid="0">
      <p:cViewPr varScale="1">
        <p:scale>
          <a:sx n="109" d="100"/>
          <a:sy n="109" d="100"/>
        </p:scale>
        <p:origin x="84" y="96"/>
      </p:cViewPr>
      <p:guideLst>
        <p:guide orient="horz" pos="2160"/>
        <p:guide orient="horz" pos="3744"/>
        <p:guide orient="horz" pos="960"/>
        <p:guide orient="horz" pos="1248"/>
        <p:guide pos="3839"/>
        <p:guide pos="7343"/>
        <p:guide pos="335"/>
        <p:guide pos="4534"/>
      </p:guideLst>
    </p:cSldViewPr>
  </p:slideViewPr>
  <p:outlineViewPr>
    <p:cViewPr>
      <p:scale>
        <a:sx n="33" d="100"/>
        <a:sy n="33" d="100"/>
      </p:scale>
      <p:origin x="0" y="19746"/>
    </p:cViewPr>
  </p:outlineViewPr>
  <p:notesTextViewPr>
    <p:cViewPr>
      <p:scale>
        <a:sx n="3" d="2"/>
        <a:sy n="3" d="2"/>
      </p:scale>
      <p:origin x="0" y="0"/>
    </p:cViewPr>
  </p:notesTextViewPr>
  <p:sorterViewPr>
    <p:cViewPr>
      <p:scale>
        <a:sx n="75" d="100"/>
        <a:sy n="75" d="100"/>
      </p:scale>
      <p:origin x="0" y="-174"/>
    </p:cViewPr>
  </p:sorterViewPr>
  <p:notesViewPr>
    <p:cSldViewPr snapToGrid="0">
      <p:cViewPr varScale="1">
        <p:scale>
          <a:sx n="81" d="100"/>
          <a:sy n="81" d="100"/>
        </p:scale>
        <p:origin x="3042"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notesMaster" Target="notesMasters/notesMaster1.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t>5/7/2018</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600"/>
      </a:spcBef>
      <a:defRPr sz="1100" kern="1200">
        <a:solidFill>
          <a:srgbClr val="000000"/>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rgbClr val="000000"/>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rgbClr val="000000"/>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1</a:t>
            </a:fld>
            <a:endParaRPr lang="en-US" dirty="0"/>
          </a:p>
        </p:txBody>
      </p:sp>
    </p:spTree>
    <p:extLst>
      <p:ext uri="{BB962C8B-B14F-4D97-AF65-F5344CB8AC3E}">
        <p14:creationId xmlns:p14="http://schemas.microsoft.com/office/powerpoint/2010/main" val="312828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a:t>
            </a:fld>
            <a:endParaRPr lang="en-US" dirty="0"/>
          </a:p>
        </p:txBody>
      </p:sp>
    </p:spTree>
    <p:extLst>
      <p:ext uri="{BB962C8B-B14F-4D97-AF65-F5344CB8AC3E}">
        <p14:creationId xmlns:p14="http://schemas.microsoft.com/office/powerpoint/2010/main" val="57574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a:t>
            </a:fld>
            <a:endParaRPr lang="en-US" dirty="0"/>
          </a:p>
        </p:txBody>
      </p:sp>
    </p:spTree>
    <p:extLst>
      <p:ext uri="{BB962C8B-B14F-4D97-AF65-F5344CB8AC3E}">
        <p14:creationId xmlns:p14="http://schemas.microsoft.com/office/powerpoint/2010/main" val="4194007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3204094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8C72D9AE-7182-4680-8F79-479C4181FF08}" type="slidenum">
              <a:rPr lang="en-US" smtClean="0"/>
              <a:t>5</a:t>
            </a:fld>
            <a:endParaRPr lang="en-US" dirty="0"/>
          </a:p>
        </p:txBody>
      </p:sp>
    </p:spTree>
    <p:extLst>
      <p:ext uri="{BB962C8B-B14F-4D97-AF65-F5344CB8AC3E}">
        <p14:creationId xmlns:p14="http://schemas.microsoft.com/office/powerpoint/2010/main" val="2421630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8C72D9AE-7182-4680-8F79-479C4181FF08}" type="slidenum">
              <a:rPr lang="en-US" smtClean="0"/>
              <a:t>6</a:t>
            </a:fld>
            <a:endParaRPr lang="en-US" dirty="0"/>
          </a:p>
        </p:txBody>
      </p:sp>
    </p:spTree>
    <p:extLst>
      <p:ext uri="{BB962C8B-B14F-4D97-AF65-F5344CB8AC3E}">
        <p14:creationId xmlns:p14="http://schemas.microsoft.com/office/powerpoint/2010/main" val="4181765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3.png"/><Relationship Id="rId4" Type="http://schemas.openxmlformats.org/officeDocument/2006/relationships/image" Target="../media/image7.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a:solidFill>
                  <a:schemeClr val="tx1">
                    <a:alpha val="0"/>
                  </a:schemeClr>
                </a:solidFill>
              </a:defRPr>
            </a:lvl1pPr>
          </a:lstStyle>
          <a:p>
            <a:fld id="{C51EAA63-D034-42AE-91FA-B13B9518C7BE}" type="slidenum">
              <a:rPr/>
              <a:pPr/>
              <a:t>‹#›</a:t>
            </a:fld>
            <a:endParaRPr/>
          </a:p>
        </p:txBody>
      </p:sp>
      <p:sp>
        <p:nvSpPr>
          <p:cNvPr id="6" name="Rectangle 5" descr="Full slide 4-color photo can be inserted here" title="Title Slide with Picture"/>
          <p:cNvSpPr/>
          <p:nvPr/>
        </p:nvSpPr>
        <p:spPr bwMode="hidden">
          <a:xfrm>
            <a:off x="0" y="451"/>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Date Placeholder 2"/>
          <p:cNvSpPr>
            <a:spLocks noGrp="1"/>
          </p:cNvSpPr>
          <p:nvPr>
            <p:ph type="dt" sz="half" idx="10"/>
          </p:nvPr>
        </p:nvSpPr>
        <p:spPr/>
        <p:txBody>
          <a:bodyPr/>
          <a:lstStyle>
            <a:lvl1pPr>
              <a:defRPr>
                <a:solidFill>
                  <a:schemeClr val="tx1"/>
                </a:solidFill>
              </a:defRPr>
            </a:lvl1pPr>
          </a:lstStyle>
          <a:p>
            <a:fld id="{12C55C7B-5E5C-D447-9BFF-07422F49C101}" type="datetime1">
              <a:t>5/7/2018</a:t>
            </a:fld>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a:p>
        </p:txBody>
      </p:sp>
      <p:pic>
        <p:nvPicPr>
          <p:cNvPr id="8" name="Picture 7" descr="Oracle logo in white on red staging background" title="Oracle red badge logo"/>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9" name="Title 8"/>
          <p:cNvSpPr>
            <a:spLocks noGrp="1"/>
          </p:cNvSpPr>
          <p:nvPr>
            <p:ph type="title"/>
          </p:nvPr>
        </p:nvSpPr>
        <p:spPr>
          <a:xfrm>
            <a:off x="531814" y="739775"/>
            <a:ext cx="9601200" cy="1470025"/>
          </a:xfrm>
        </p:spPr>
        <p:txBody>
          <a:bodyPr/>
          <a:lstStyle>
            <a:lvl1pPr>
              <a:defRPr sz="4800"/>
            </a:lvl1pPr>
          </a:lstStyle>
          <a:p>
            <a:r>
              <a:rPr lang="en-US"/>
              <a:t>Click to edit Master title style</a:t>
            </a:r>
            <a:endParaRPr/>
          </a:p>
        </p:txBody>
      </p:sp>
      <p:sp>
        <p:nvSpPr>
          <p:cNvPr id="12" name="Text Placeholder 10"/>
          <p:cNvSpPr>
            <a:spLocks noGrp="1"/>
          </p:cNvSpPr>
          <p:nvPr>
            <p:ph type="body" sz="quarter" idx="14" hasCustomPrompt="1"/>
          </p:nvPr>
        </p:nvSpPr>
        <p:spPr>
          <a:xfrm>
            <a:off x="531814" y="3429451"/>
            <a:ext cx="9601200" cy="2514149"/>
          </a:xfrm>
        </p:spPr>
        <p:txBody>
          <a:bodyPr/>
          <a:lstStyle>
            <a:lvl1pPr marL="0" indent="0">
              <a:spcBef>
                <a:spcPts val="0"/>
              </a:spcBef>
              <a:buNone/>
              <a:defRPr sz="2400" b="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presenter’s name, title, division/business unit/organization and date</a:t>
            </a:r>
          </a:p>
        </p:txBody>
      </p:sp>
      <p:sp>
        <p:nvSpPr>
          <p:cNvPr id="13" name="Text Placeholder 10"/>
          <p:cNvSpPr>
            <a:spLocks noGrp="1"/>
          </p:cNvSpPr>
          <p:nvPr>
            <p:ph type="body" sz="quarter" idx="15" hasCustomPrompt="1"/>
          </p:nvPr>
        </p:nvSpPr>
        <p:spPr>
          <a:xfrm>
            <a:off x="531762" y="2286000"/>
            <a:ext cx="9601200" cy="914400"/>
          </a:xfrm>
        </p:spPr>
        <p:txBody>
          <a:bodyPr/>
          <a:lstStyle>
            <a:lvl1pPr marL="0" indent="0">
              <a:spcBef>
                <a:spcPts val="0"/>
              </a:spcBef>
              <a:buNone/>
              <a:defRPr sz="2400" b="1"/>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subtitle</a:t>
            </a:r>
          </a:p>
        </p:txBody>
      </p:sp>
      <p:sp>
        <p:nvSpPr>
          <p:cNvPr id="11" name="TextBox 10"/>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2017, Oracle and/or its affiliates. All rights reserved.  |</a:t>
            </a:r>
          </a:p>
        </p:txBody>
      </p:sp>
    </p:spTree>
    <p:extLst>
      <p:ext uri="{BB962C8B-B14F-4D97-AF65-F5344CB8AC3E}">
        <p14:creationId xmlns:p14="http://schemas.microsoft.com/office/powerpoint/2010/main" val="15232198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6" name="Picture 15">
            <a:extLst>
              <a:ext uri="{FF2B5EF4-FFF2-40B4-BE49-F238E27FC236}">
                <a16:creationId xmlns:a16="http://schemas.microsoft.com/office/drawing/2014/main" id="{B0D96023-0361-4E53-A469-27B9611B1A8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 y="-5715"/>
            <a:ext cx="12215598" cy="6873239"/>
          </a:xfrm>
          <a:prstGeom prst="rect">
            <a:avLst/>
          </a:prstGeom>
        </p:spPr>
      </p:pic>
      <p:sp>
        <p:nvSpPr>
          <p:cNvPr id="21" name="Rectangle 20">
            <a:extLst>
              <a:ext uri="{FF2B5EF4-FFF2-40B4-BE49-F238E27FC236}">
                <a16:creationId xmlns:a16="http://schemas.microsoft.com/office/drawing/2014/main" id="{655FC14A-A40D-49BC-BEF9-D727E2BF70BD}"/>
              </a:ext>
            </a:extLst>
          </p:cNvPr>
          <p:cNvSpPr/>
          <p:nvPr userDrawn="1"/>
        </p:nvSpPr>
        <p:spPr>
          <a:xfrm>
            <a:off x="0" y="-17496"/>
            <a:ext cx="12233706" cy="6886576"/>
          </a:xfrm>
          <a:prstGeom prst="rect">
            <a:avLst/>
          </a:prstGeom>
          <a:solidFill>
            <a:srgbClr val="000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utoShape 17" descr="Image result for havi logistics logo">
            <a:extLst>
              <a:ext uri="{FF2B5EF4-FFF2-40B4-BE49-F238E27FC236}">
                <a16:creationId xmlns:a16="http://schemas.microsoft.com/office/drawing/2014/main" id="{54731373-9EF9-4856-AE0F-392284E7BCD5}"/>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4" name="Footer Placeholder 3"/>
          <p:cNvSpPr>
            <a:spLocks noGrp="1"/>
          </p:cNvSpPr>
          <p:nvPr>
            <p:ph type="ftr" sz="quarter" idx="11"/>
          </p:nvPr>
        </p:nvSpPr>
        <p:spPr/>
        <p:txBody>
          <a:bodyPr/>
          <a:lstStyle>
            <a:lvl1pPr>
              <a:defRPr>
                <a:solidFill>
                  <a:schemeClr val="bg1">
                    <a:lumMod val="85000"/>
                  </a:schemeClr>
                </a:solidFill>
              </a:defRPr>
            </a:lvl1pPr>
          </a:lstStyle>
          <a:p>
            <a:r>
              <a:rPr lang="en-US"/>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lvl1pPr>
              <a:defRPr>
                <a:solidFill>
                  <a:schemeClr val="bg1">
                    <a:lumMod val="85000"/>
                  </a:schemeClr>
                </a:solidFill>
              </a:defRPr>
            </a:lvl1pPr>
          </a:lstStyle>
          <a:p>
            <a:fld id="{C51EAA63-D034-42AE-91FA-B13B9518C7BE}" type="slidenum">
              <a:rPr lang="en-US" smtClean="0"/>
              <a:pPr/>
              <a:t>‹#›</a:t>
            </a:fld>
            <a:endParaRPr lang="en-US"/>
          </a:p>
        </p:txBody>
      </p:sp>
      <p:sp>
        <p:nvSpPr>
          <p:cNvPr id="19" name="Text Placeholder 3">
            <a:extLst>
              <a:ext uri="{FF2B5EF4-FFF2-40B4-BE49-F238E27FC236}">
                <a16:creationId xmlns:a16="http://schemas.microsoft.com/office/drawing/2014/main" id="{624D48D1-C32F-44C6-A77C-5D932D032189}"/>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20" name="Flowchart: Process 4">
            <a:extLst>
              <a:ext uri="{FF2B5EF4-FFF2-40B4-BE49-F238E27FC236}">
                <a16:creationId xmlns:a16="http://schemas.microsoft.com/office/drawing/2014/main" id="{82066C7B-C165-4B6A-B75C-F0FF5CE3BE50}"/>
              </a:ext>
            </a:extLst>
          </p:cNvPr>
          <p:cNvSpPr/>
          <p:nvPr userDrawn="1"/>
        </p:nvSpPr>
        <p:spPr>
          <a:xfrm>
            <a:off x="0" y="-15239"/>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44C64304-5177-4DCA-8C33-43F841DF827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23" name="Title 6">
            <a:extLst>
              <a:ext uri="{FF2B5EF4-FFF2-40B4-BE49-F238E27FC236}">
                <a16:creationId xmlns:a16="http://schemas.microsoft.com/office/drawing/2014/main" id="{295D0483-FFBC-4F5B-96D1-01A390E232DD}"/>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3640284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5" name="Picture 14">
            <a:extLst>
              <a:ext uri="{FF2B5EF4-FFF2-40B4-BE49-F238E27FC236}">
                <a16:creationId xmlns:a16="http://schemas.microsoft.com/office/drawing/2014/main" id="{7FC102D5-EEC6-494A-8C4B-9308C186966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9523" y="3812"/>
            <a:ext cx="12224183" cy="6863713"/>
          </a:xfrm>
          <a:prstGeom prst="rect">
            <a:avLst/>
          </a:prstGeom>
        </p:spPr>
      </p:pic>
      <p:sp>
        <p:nvSpPr>
          <p:cNvPr id="21" name="Rectangle 20">
            <a:extLst>
              <a:ext uri="{FF2B5EF4-FFF2-40B4-BE49-F238E27FC236}">
                <a16:creationId xmlns:a16="http://schemas.microsoft.com/office/drawing/2014/main" id="{655FC14A-A40D-49BC-BEF9-D727E2BF70BD}"/>
              </a:ext>
            </a:extLst>
          </p:cNvPr>
          <p:cNvSpPr/>
          <p:nvPr userDrawn="1"/>
        </p:nvSpPr>
        <p:spPr>
          <a:xfrm>
            <a:off x="0" y="-19051"/>
            <a:ext cx="12233706" cy="6886576"/>
          </a:xfrm>
          <a:prstGeom prst="rect">
            <a:avLst/>
          </a:prstGeom>
          <a:solidFill>
            <a:schemeClr val="tx1">
              <a:lumMod val="5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7B5F0A54-03AE-47AB-AFD1-DAF1706B2482}"/>
              </a:ext>
            </a:extLst>
          </p:cNvPr>
          <p:cNvSpPr/>
          <p:nvPr userDrawn="1"/>
        </p:nvSpPr>
        <p:spPr>
          <a:xfrm>
            <a:off x="0" y="5820057"/>
            <a:ext cx="12233705" cy="1047468"/>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utoShape 17" descr="Image result for havi logistics logo">
            <a:extLst>
              <a:ext uri="{FF2B5EF4-FFF2-40B4-BE49-F238E27FC236}">
                <a16:creationId xmlns:a16="http://schemas.microsoft.com/office/drawing/2014/main" id="{54731373-9EF9-4856-AE0F-392284E7BCD5}"/>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34" name="Text Placeholder 3">
            <a:extLst>
              <a:ext uri="{FF2B5EF4-FFF2-40B4-BE49-F238E27FC236}">
                <a16:creationId xmlns:a16="http://schemas.microsoft.com/office/drawing/2014/main" id="{08C7FF28-D0F1-4A2A-9814-3676BA83A91E}"/>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19" name="Flowchart: Process 4">
            <a:extLst>
              <a:ext uri="{FF2B5EF4-FFF2-40B4-BE49-F238E27FC236}">
                <a16:creationId xmlns:a16="http://schemas.microsoft.com/office/drawing/2014/main" id="{E83C2E44-5478-4473-AC95-501A2F0F0360}"/>
              </a:ext>
            </a:extLst>
          </p:cNvPr>
          <p:cNvSpPr/>
          <p:nvPr userDrawn="1"/>
        </p:nvSpPr>
        <p:spPr>
          <a:xfrm>
            <a:off x="0" y="-15239"/>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0" name="Picture 19">
            <a:extLst>
              <a:ext uri="{FF2B5EF4-FFF2-40B4-BE49-F238E27FC236}">
                <a16:creationId xmlns:a16="http://schemas.microsoft.com/office/drawing/2014/main" id="{2B610A36-B78F-44E8-A437-3B39E3333553}"/>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22" name="Title 6">
            <a:extLst>
              <a:ext uri="{FF2B5EF4-FFF2-40B4-BE49-F238E27FC236}">
                <a16:creationId xmlns:a16="http://schemas.microsoft.com/office/drawing/2014/main" id="{A209B72B-D8E7-40B6-A4FF-E77B40E337C2}"/>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2159289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5" name="Picture 14">
            <a:extLst>
              <a:ext uri="{FF2B5EF4-FFF2-40B4-BE49-F238E27FC236}">
                <a16:creationId xmlns:a16="http://schemas.microsoft.com/office/drawing/2014/main" id="{7FC102D5-EEC6-494A-8C4B-9308C186966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9523" y="3812"/>
            <a:ext cx="12224183" cy="6863713"/>
          </a:xfrm>
          <a:prstGeom prst="rect">
            <a:avLst/>
          </a:prstGeom>
        </p:spPr>
      </p:pic>
      <p:sp>
        <p:nvSpPr>
          <p:cNvPr id="21" name="Rectangle 20">
            <a:extLst>
              <a:ext uri="{FF2B5EF4-FFF2-40B4-BE49-F238E27FC236}">
                <a16:creationId xmlns:a16="http://schemas.microsoft.com/office/drawing/2014/main" id="{655FC14A-A40D-49BC-BEF9-D727E2BF70BD}"/>
              </a:ext>
            </a:extLst>
          </p:cNvPr>
          <p:cNvSpPr/>
          <p:nvPr userDrawn="1"/>
        </p:nvSpPr>
        <p:spPr>
          <a:xfrm>
            <a:off x="0" y="-19051"/>
            <a:ext cx="12233706" cy="6886576"/>
          </a:xfrm>
          <a:prstGeom prst="rect">
            <a:avLst/>
          </a:prstGeom>
          <a:solidFill>
            <a:schemeClr val="tx1">
              <a:lumMod val="5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utoShape 17" descr="Image result for havi logistics logo">
            <a:extLst>
              <a:ext uri="{FF2B5EF4-FFF2-40B4-BE49-F238E27FC236}">
                <a16:creationId xmlns:a16="http://schemas.microsoft.com/office/drawing/2014/main" id="{54731373-9EF9-4856-AE0F-392284E7BCD5}"/>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4" name="Footer Placeholder 3"/>
          <p:cNvSpPr>
            <a:spLocks noGrp="1"/>
          </p:cNvSpPr>
          <p:nvPr>
            <p:ph type="ftr" sz="quarter" idx="11"/>
          </p:nvPr>
        </p:nvSpPr>
        <p:spPr/>
        <p:txBody>
          <a:bodyPr/>
          <a:lstStyle>
            <a:lvl1pPr>
              <a:defRPr>
                <a:solidFill>
                  <a:schemeClr val="bg1">
                    <a:lumMod val="95000"/>
                  </a:schemeClr>
                </a:solidFill>
              </a:defRPr>
            </a:lvl1pPr>
          </a:lstStyle>
          <a:p>
            <a:r>
              <a:rPr lang="en-US" dirty="0"/>
              <a:t>Confidential – Oracle Internal/Restricted/Highly Restricted</a:t>
            </a:r>
          </a:p>
        </p:txBody>
      </p:sp>
      <p:sp>
        <p:nvSpPr>
          <p:cNvPr id="5" name="Slide Number Placeholder 4"/>
          <p:cNvSpPr>
            <a:spLocks noGrp="1"/>
          </p:cNvSpPr>
          <p:nvPr>
            <p:ph type="sldNum" sz="quarter" idx="12"/>
          </p:nvPr>
        </p:nvSpPr>
        <p:spPr/>
        <p:txBody>
          <a:bodyPr/>
          <a:lstStyle>
            <a:lvl1pPr>
              <a:defRPr>
                <a:solidFill>
                  <a:schemeClr val="bg1">
                    <a:lumMod val="95000"/>
                  </a:schemeClr>
                </a:solidFill>
              </a:defRPr>
            </a:lvl1pPr>
          </a:lstStyle>
          <a:p>
            <a:fld id="{C51EAA63-D034-42AE-91FA-B13B9518C7BE}" type="slidenum">
              <a:rPr lang="en-US" smtClean="0"/>
              <a:pPr/>
              <a:t>‹#›</a:t>
            </a:fld>
            <a:endParaRPr lang="en-US" dirty="0"/>
          </a:p>
        </p:txBody>
      </p:sp>
      <p:sp>
        <p:nvSpPr>
          <p:cNvPr id="34" name="Text Placeholder 3">
            <a:extLst>
              <a:ext uri="{FF2B5EF4-FFF2-40B4-BE49-F238E27FC236}">
                <a16:creationId xmlns:a16="http://schemas.microsoft.com/office/drawing/2014/main" id="{08C7FF28-D0F1-4A2A-9814-3676BA83A91E}"/>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16" name="Hexagon 15">
            <a:extLst>
              <a:ext uri="{FF2B5EF4-FFF2-40B4-BE49-F238E27FC236}">
                <a16:creationId xmlns:a16="http://schemas.microsoft.com/office/drawing/2014/main" id="{FF7BD5DA-FF9B-41C1-87AF-796F20956D89}"/>
              </a:ext>
            </a:extLst>
          </p:cNvPr>
          <p:cNvSpPr/>
          <p:nvPr userDrawn="1"/>
        </p:nvSpPr>
        <p:spPr>
          <a:xfrm>
            <a:off x="6855611" y="2121955"/>
            <a:ext cx="2181855" cy="1760795"/>
          </a:xfrm>
          <a:prstGeom prst="hexagon">
            <a:avLst>
              <a:gd name="adj" fmla="val 28623"/>
              <a:gd name="vf" fmla="val 115470"/>
            </a:avLst>
          </a:prstGeom>
          <a:solidFill>
            <a:schemeClr val="accent5">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Segoe UI Light" charset="0"/>
              <a:ea typeface="Segoe UI Light" charset="0"/>
              <a:cs typeface="Segoe UI Light" charset="0"/>
            </a:endParaRPr>
          </a:p>
        </p:txBody>
      </p:sp>
      <p:sp>
        <p:nvSpPr>
          <p:cNvPr id="19" name="Hexagon 18">
            <a:extLst>
              <a:ext uri="{FF2B5EF4-FFF2-40B4-BE49-F238E27FC236}">
                <a16:creationId xmlns:a16="http://schemas.microsoft.com/office/drawing/2014/main" id="{E53E9C43-DDD5-4A1D-A784-3E8B4D3DAF1D}"/>
              </a:ext>
            </a:extLst>
          </p:cNvPr>
          <p:cNvSpPr/>
          <p:nvPr userDrawn="1"/>
        </p:nvSpPr>
        <p:spPr>
          <a:xfrm>
            <a:off x="6901331" y="4129955"/>
            <a:ext cx="2181855" cy="1760795"/>
          </a:xfrm>
          <a:prstGeom prst="hexagon">
            <a:avLst>
              <a:gd name="adj" fmla="val 28623"/>
              <a:gd name="vf" fmla="val 115470"/>
            </a:avLst>
          </a:prstGeom>
          <a:solidFill>
            <a:schemeClr val="bg2">
              <a:lumMod val="75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Segoe UI Light" charset="0"/>
              <a:ea typeface="Segoe UI Light" charset="0"/>
              <a:cs typeface="Segoe UI Light" charset="0"/>
            </a:endParaRPr>
          </a:p>
        </p:txBody>
      </p:sp>
      <p:sp>
        <p:nvSpPr>
          <p:cNvPr id="20" name="Hexagon 19">
            <a:extLst>
              <a:ext uri="{FF2B5EF4-FFF2-40B4-BE49-F238E27FC236}">
                <a16:creationId xmlns:a16="http://schemas.microsoft.com/office/drawing/2014/main" id="{B4C6FF0E-42BD-4385-B80A-C163E378F8F1}"/>
              </a:ext>
            </a:extLst>
          </p:cNvPr>
          <p:cNvSpPr/>
          <p:nvPr userDrawn="1"/>
        </p:nvSpPr>
        <p:spPr>
          <a:xfrm>
            <a:off x="3130545" y="2091475"/>
            <a:ext cx="2181855" cy="1760795"/>
          </a:xfrm>
          <a:prstGeom prst="hexagon">
            <a:avLst>
              <a:gd name="adj" fmla="val 28623"/>
              <a:gd name="vf" fmla="val 115470"/>
            </a:avLst>
          </a:prstGeom>
          <a:solidFill>
            <a:schemeClr val="accent3">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Segoe UI Light" charset="0"/>
              <a:ea typeface="Segoe UI Light" charset="0"/>
              <a:cs typeface="Segoe UI Light" charset="0"/>
            </a:endParaRPr>
          </a:p>
        </p:txBody>
      </p:sp>
      <p:sp>
        <p:nvSpPr>
          <p:cNvPr id="22" name="Hexagon 21">
            <a:extLst>
              <a:ext uri="{FF2B5EF4-FFF2-40B4-BE49-F238E27FC236}">
                <a16:creationId xmlns:a16="http://schemas.microsoft.com/office/drawing/2014/main" id="{A8E971A8-573B-4478-BCA6-0E037A859400}"/>
              </a:ext>
            </a:extLst>
          </p:cNvPr>
          <p:cNvSpPr/>
          <p:nvPr userDrawn="1"/>
        </p:nvSpPr>
        <p:spPr>
          <a:xfrm>
            <a:off x="4922521" y="3054274"/>
            <a:ext cx="2322970" cy="1949877"/>
          </a:xfrm>
          <a:prstGeom prst="hexagon">
            <a:avLst>
              <a:gd name="adj" fmla="val 27841"/>
              <a:gd name="vf" fmla="val 11547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000" dirty="0">
              <a:solidFill>
                <a:schemeClr val="bg1"/>
              </a:solidFill>
            </a:endParaRPr>
          </a:p>
        </p:txBody>
      </p:sp>
      <p:sp>
        <p:nvSpPr>
          <p:cNvPr id="23" name="Hexagon 22">
            <a:extLst>
              <a:ext uri="{FF2B5EF4-FFF2-40B4-BE49-F238E27FC236}">
                <a16:creationId xmlns:a16="http://schemas.microsoft.com/office/drawing/2014/main" id="{897DAA29-620E-4569-AF0E-217515BB76DA}"/>
              </a:ext>
            </a:extLst>
          </p:cNvPr>
          <p:cNvSpPr/>
          <p:nvPr userDrawn="1"/>
        </p:nvSpPr>
        <p:spPr>
          <a:xfrm>
            <a:off x="5016353" y="1076754"/>
            <a:ext cx="2181855" cy="1760795"/>
          </a:xfrm>
          <a:prstGeom prst="hexagon">
            <a:avLst>
              <a:gd name="adj" fmla="val 28623"/>
              <a:gd name="vf" fmla="val 115470"/>
            </a:avLst>
          </a:prstGeom>
          <a:solidFill>
            <a:schemeClr val="accent6">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bg1"/>
              </a:solidFill>
              <a:latin typeface="Segoe UI Light" charset="0"/>
              <a:ea typeface="Segoe UI Light" charset="0"/>
              <a:cs typeface="Segoe UI Light" charset="0"/>
            </a:endParaRPr>
          </a:p>
        </p:txBody>
      </p:sp>
      <p:sp>
        <p:nvSpPr>
          <p:cNvPr id="25" name="Hexagon 24">
            <a:extLst>
              <a:ext uri="{FF2B5EF4-FFF2-40B4-BE49-F238E27FC236}">
                <a16:creationId xmlns:a16="http://schemas.microsoft.com/office/drawing/2014/main" id="{89B73440-1B3B-47EF-BA63-1ED422CAB7E9}"/>
              </a:ext>
            </a:extLst>
          </p:cNvPr>
          <p:cNvSpPr/>
          <p:nvPr userDrawn="1"/>
        </p:nvSpPr>
        <p:spPr>
          <a:xfrm>
            <a:off x="3069491" y="4104373"/>
            <a:ext cx="2181855" cy="1760795"/>
          </a:xfrm>
          <a:prstGeom prst="hexagon">
            <a:avLst>
              <a:gd name="adj" fmla="val 28623"/>
              <a:gd name="vf" fmla="val 115470"/>
            </a:avLst>
          </a:prstGeom>
          <a:solidFill>
            <a:schemeClr val="accent4">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1" dirty="0">
              <a:solidFill>
                <a:schemeClr val="bg1"/>
              </a:solidFill>
              <a:latin typeface="Segoe UI Light" charset="0"/>
              <a:ea typeface="Segoe UI Light" charset="0"/>
              <a:cs typeface="Segoe UI Light" charset="0"/>
            </a:endParaRPr>
          </a:p>
        </p:txBody>
      </p:sp>
      <p:cxnSp>
        <p:nvCxnSpPr>
          <p:cNvPr id="26" name="Straight Connector 25">
            <a:extLst>
              <a:ext uri="{FF2B5EF4-FFF2-40B4-BE49-F238E27FC236}">
                <a16:creationId xmlns:a16="http://schemas.microsoft.com/office/drawing/2014/main" id="{5A44F84D-3876-4CA8-BDDB-C1DE1B4E7F05}"/>
              </a:ext>
            </a:extLst>
          </p:cNvPr>
          <p:cNvCxnSpPr/>
          <p:nvPr userDrawn="1"/>
        </p:nvCxnSpPr>
        <p:spPr>
          <a:xfrm>
            <a:off x="5071872" y="3397560"/>
            <a:ext cx="146304" cy="9791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11A707A-92D9-4D82-9426-8D7EB4D19D8D}"/>
              </a:ext>
            </a:extLst>
          </p:cNvPr>
          <p:cNvCxnSpPr/>
          <p:nvPr userDrawn="1"/>
        </p:nvCxnSpPr>
        <p:spPr>
          <a:xfrm>
            <a:off x="6056684" y="2837549"/>
            <a:ext cx="0" cy="216725"/>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74C7EC8-D16B-4A76-B9E3-29C31305182D}"/>
              </a:ext>
            </a:extLst>
          </p:cNvPr>
          <p:cNvCxnSpPr/>
          <p:nvPr userDrawn="1"/>
        </p:nvCxnSpPr>
        <p:spPr>
          <a:xfrm flipV="1">
            <a:off x="6937248" y="3403656"/>
            <a:ext cx="152400" cy="74418"/>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A0DFEEF-A0CC-424D-9E34-56F4740886D7}"/>
              </a:ext>
            </a:extLst>
          </p:cNvPr>
          <p:cNvCxnSpPr/>
          <p:nvPr userDrawn="1"/>
        </p:nvCxnSpPr>
        <p:spPr>
          <a:xfrm>
            <a:off x="6986016" y="4482070"/>
            <a:ext cx="153058" cy="79248"/>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917EEA9-40D4-4724-8106-9A51EFB385DB}"/>
              </a:ext>
            </a:extLst>
          </p:cNvPr>
          <p:cNvCxnSpPr/>
          <p:nvPr userDrawn="1"/>
        </p:nvCxnSpPr>
        <p:spPr>
          <a:xfrm>
            <a:off x="6056684" y="5004151"/>
            <a:ext cx="39316" cy="1841491"/>
          </a:xfrm>
          <a:prstGeom prst="line">
            <a:avLst/>
          </a:prstGeom>
          <a:ln w="381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D5BF21C-BB19-4FD9-A804-DE4E050B92A6}"/>
              </a:ext>
            </a:extLst>
          </p:cNvPr>
          <p:cNvCxnSpPr/>
          <p:nvPr userDrawn="1"/>
        </p:nvCxnSpPr>
        <p:spPr>
          <a:xfrm flipV="1">
            <a:off x="5021281" y="4479979"/>
            <a:ext cx="152400" cy="74418"/>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7">
            <a:extLst>
              <a:ext uri="{FF2B5EF4-FFF2-40B4-BE49-F238E27FC236}">
                <a16:creationId xmlns:a16="http://schemas.microsoft.com/office/drawing/2014/main" id="{6AAA6408-97E8-493E-BF89-18BE2581DB48}"/>
              </a:ext>
            </a:extLst>
          </p:cNvPr>
          <p:cNvSpPr>
            <a:spLocks noGrp="1"/>
          </p:cNvSpPr>
          <p:nvPr>
            <p:ph type="body" sz="quarter" idx="14" hasCustomPrompt="1"/>
          </p:nvPr>
        </p:nvSpPr>
        <p:spPr>
          <a:xfrm>
            <a:off x="3436142" y="4857466"/>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6" name="Text Placeholder 7">
            <a:extLst>
              <a:ext uri="{FF2B5EF4-FFF2-40B4-BE49-F238E27FC236}">
                <a16:creationId xmlns:a16="http://schemas.microsoft.com/office/drawing/2014/main" id="{1A5E77AE-B323-4B06-B8A5-F576FFFF2621}"/>
              </a:ext>
            </a:extLst>
          </p:cNvPr>
          <p:cNvSpPr>
            <a:spLocks noGrp="1"/>
          </p:cNvSpPr>
          <p:nvPr>
            <p:ph type="body" sz="quarter" idx="15" hasCustomPrompt="1"/>
          </p:nvPr>
        </p:nvSpPr>
        <p:spPr>
          <a:xfrm>
            <a:off x="3531400" y="2807411"/>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7" name="Text Placeholder 7">
            <a:extLst>
              <a:ext uri="{FF2B5EF4-FFF2-40B4-BE49-F238E27FC236}">
                <a16:creationId xmlns:a16="http://schemas.microsoft.com/office/drawing/2014/main" id="{1A59733A-08DD-4378-9B3E-AAB1E3A9FAB3}"/>
              </a:ext>
            </a:extLst>
          </p:cNvPr>
          <p:cNvSpPr>
            <a:spLocks noGrp="1"/>
          </p:cNvSpPr>
          <p:nvPr>
            <p:ph type="body" sz="quarter" idx="16" hasCustomPrompt="1"/>
          </p:nvPr>
        </p:nvSpPr>
        <p:spPr>
          <a:xfrm>
            <a:off x="5421291" y="1818652"/>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8" name="Text Placeholder 7">
            <a:extLst>
              <a:ext uri="{FF2B5EF4-FFF2-40B4-BE49-F238E27FC236}">
                <a16:creationId xmlns:a16="http://schemas.microsoft.com/office/drawing/2014/main" id="{97889337-D646-4EEF-ABAA-86B17D0F5D44}"/>
              </a:ext>
            </a:extLst>
          </p:cNvPr>
          <p:cNvSpPr>
            <a:spLocks noGrp="1"/>
          </p:cNvSpPr>
          <p:nvPr>
            <p:ph type="body" sz="quarter" idx="17" hasCustomPrompt="1"/>
          </p:nvPr>
        </p:nvSpPr>
        <p:spPr>
          <a:xfrm>
            <a:off x="7262970" y="2863852"/>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9" name="Text Placeholder 7">
            <a:extLst>
              <a:ext uri="{FF2B5EF4-FFF2-40B4-BE49-F238E27FC236}">
                <a16:creationId xmlns:a16="http://schemas.microsoft.com/office/drawing/2014/main" id="{3A2C7381-B934-4481-A9AE-95238A7C1E64}"/>
              </a:ext>
            </a:extLst>
          </p:cNvPr>
          <p:cNvSpPr>
            <a:spLocks noGrp="1"/>
          </p:cNvSpPr>
          <p:nvPr>
            <p:ph type="body" sz="quarter" idx="18" hasCustomPrompt="1"/>
          </p:nvPr>
        </p:nvSpPr>
        <p:spPr>
          <a:xfrm>
            <a:off x="7360687" y="4865651"/>
            <a:ext cx="1349415" cy="276999"/>
          </a:xfrm>
        </p:spPr>
        <p:txBody>
          <a:bodyPr wrap="square" anchor="ctr">
            <a:spAutoFit/>
          </a:bodyPr>
          <a:lstStyle>
            <a:lvl1pPr marL="1588" indent="0" algn="ctr">
              <a:spcBef>
                <a:spcPts val="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40" name="Text Placeholder 7">
            <a:extLst>
              <a:ext uri="{FF2B5EF4-FFF2-40B4-BE49-F238E27FC236}">
                <a16:creationId xmlns:a16="http://schemas.microsoft.com/office/drawing/2014/main" id="{D9F0F045-F098-458E-85A1-DED27014C93F}"/>
              </a:ext>
            </a:extLst>
          </p:cNvPr>
          <p:cNvSpPr>
            <a:spLocks noGrp="1"/>
          </p:cNvSpPr>
          <p:nvPr>
            <p:ph type="body" sz="quarter" idx="19" hasCustomPrompt="1"/>
          </p:nvPr>
        </p:nvSpPr>
        <p:spPr>
          <a:xfrm>
            <a:off x="5368091" y="3598794"/>
            <a:ext cx="1349415" cy="775597"/>
          </a:xfrm>
        </p:spPr>
        <p:txBody>
          <a:bodyPr wrap="square" anchor="ctr">
            <a:spAutoFit/>
          </a:bodyPr>
          <a:lstStyle>
            <a:lvl1pPr marL="1588" indent="0" algn="ctr">
              <a:spcBef>
                <a:spcPts val="2400"/>
              </a:spcBef>
              <a:buNone/>
              <a:defRPr sz="2800">
                <a:solidFill>
                  <a:schemeClr val="bg1"/>
                </a:solidFill>
                <a:latin typeface="Segoe Print" panose="02000600000000000000" pitchFamily="2" charset="0"/>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41" name="Flowchart: Process 4">
            <a:extLst>
              <a:ext uri="{FF2B5EF4-FFF2-40B4-BE49-F238E27FC236}">
                <a16:creationId xmlns:a16="http://schemas.microsoft.com/office/drawing/2014/main" id="{1923DD52-9019-43B9-854B-4ECAE2D87188}"/>
              </a:ext>
            </a:extLst>
          </p:cNvPr>
          <p:cNvSpPr/>
          <p:nvPr userDrawn="1"/>
        </p:nvSpPr>
        <p:spPr>
          <a:xfrm>
            <a:off x="0" y="-15239"/>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2" name="Picture 41">
            <a:extLst>
              <a:ext uri="{FF2B5EF4-FFF2-40B4-BE49-F238E27FC236}">
                <a16:creationId xmlns:a16="http://schemas.microsoft.com/office/drawing/2014/main" id="{A8E50B39-C6E8-4A12-B50C-F9486EB2812C}"/>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43" name="Title 6">
            <a:extLst>
              <a:ext uri="{FF2B5EF4-FFF2-40B4-BE49-F238E27FC236}">
                <a16:creationId xmlns:a16="http://schemas.microsoft.com/office/drawing/2014/main" id="{5ABE9FE9-511D-4162-BF81-CCB91D203781}"/>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919870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33" name="Picture 32">
            <a:extLst>
              <a:ext uri="{FF2B5EF4-FFF2-40B4-BE49-F238E27FC236}">
                <a16:creationId xmlns:a16="http://schemas.microsoft.com/office/drawing/2014/main" id="{2D16ED97-4557-46BB-96BC-46C471A03B5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3395" y="4373"/>
            <a:ext cx="12215598" cy="6873239"/>
          </a:xfrm>
          <a:prstGeom prst="rect">
            <a:avLst/>
          </a:prstGeom>
        </p:spPr>
      </p:pic>
      <p:sp>
        <p:nvSpPr>
          <p:cNvPr id="21" name="Rectangle 20">
            <a:extLst>
              <a:ext uri="{FF2B5EF4-FFF2-40B4-BE49-F238E27FC236}">
                <a16:creationId xmlns:a16="http://schemas.microsoft.com/office/drawing/2014/main" id="{655FC14A-A40D-49BC-BEF9-D727E2BF70BD}"/>
              </a:ext>
            </a:extLst>
          </p:cNvPr>
          <p:cNvSpPr/>
          <p:nvPr userDrawn="1"/>
        </p:nvSpPr>
        <p:spPr>
          <a:xfrm>
            <a:off x="-36169" y="-7620"/>
            <a:ext cx="12233706" cy="6886576"/>
          </a:xfrm>
          <a:prstGeom prst="rect">
            <a:avLst/>
          </a:prstGeom>
          <a:solidFill>
            <a:schemeClr val="tx1">
              <a:lumMod val="5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utoShape 17" descr="Image result for havi logistics logo">
            <a:extLst>
              <a:ext uri="{FF2B5EF4-FFF2-40B4-BE49-F238E27FC236}">
                <a16:creationId xmlns:a16="http://schemas.microsoft.com/office/drawing/2014/main" id="{54731373-9EF9-4856-AE0F-392284E7BCD5}"/>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4" name="Footer Placeholder 3"/>
          <p:cNvSpPr>
            <a:spLocks noGrp="1"/>
          </p:cNvSpPr>
          <p:nvPr>
            <p:ph type="ftr" sz="quarter" idx="11"/>
          </p:nvPr>
        </p:nvSpPr>
        <p:spPr/>
        <p:txBody>
          <a:bodyPr/>
          <a:lstStyle>
            <a:lvl1pPr>
              <a:defRPr>
                <a:solidFill>
                  <a:schemeClr val="bg1">
                    <a:lumMod val="95000"/>
                  </a:schemeClr>
                </a:solidFill>
              </a:defRPr>
            </a:lvl1pPr>
          </a:lstStyle>
          <a:p>
            <a:r>
              <a:rPr lang="en-US" dirty="0"/>
              <a:t>Confidential – Oracle Internal/Restricted/Highly Restricted</a:t>
            </a:r>
          </a:p>
        </p:txBody>
      </p:sp>
      <p:sp>
        <p:nvSpPr>
          <p:cNvPr id="5" name="Slide Number Placeholder 4"/>
          <p:cNvSpPr>
            <a:spLocks noGrp="1"/>
          </p:cNvSpPr>
          <p:nvPr>
            <p:ph type="sldNum" sz="quarter" idx="12"/>
          </p:nvPr>
        </p:nvSpPr>
        <p:spPr/>
        <p:txBody>
          <a:bodyPr/>
          <a:lstStyle>
            <a:lvl1pPr>
              <a:defRPr>
                <a:solidFill>
                  <a:schemeClr val="bg1">
                    <a:lumMod val="95000"/>
                  </a:schemeClr>
                </a:solidFill>
              </a:defRPr>
            </a:lvl1pPr>
          </a:lstStyle>
          <a:p>
            <a:fld id="{C51EAA63-D034-42AE-91FA-B13B9518C7BE}" type="slidenum">
              <a:rPr lang="en-US" smtClean="0"/>
              <a:pPr/>
              <a:t>‹#›</a:t>
            </a:fld>
            <a:endParaRPr lang="en-US" dirty="0"/>
          </a:p>
        </p:txBody>
      </p:sp>
      <p:sp>
        <p:nvSpPr>
          <p:cNvPr id="34" name="Text Placeholder 3">
            <a:extLst>
              <a:ext uri="{FF2B5EF4-FFF2-40B4-BE49-F238E27FC236}">
                <a16:creationId xmlns:a16="http://schemas.microsoft.com/office/drawing/2014/main" id="{08C7FF28-D0F1-4A2A-9814-3676BA83A91E}"/>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16" name="Hexagon 15">
            <a:extLst>
              <a:ext uri="{FF2B5EF4-FFF2-40B4-BE49-F238E27FC236}">
                <a16:creationId xmlns:a16="http://schemas.microsoft.com/office/drawing/2014/main" id="{FF7BD5DA-FF9B-41C1-87AF-796F20956D89}"/>
              </a:ext>
            </a:extLst>
          </p:cNvPr>
          <p:cNvSpPr/>
          <p:nvPr userDrawn="1"/>
        </p:nvSpPr>
        <p:spPr>
          <a:xfrm>
            <a:off x="6855611" y="2121955"/>
            <a:ext cx="2181855" cy="1760795"/>
          </a:xfrm>
          <a:prstGeom prst="hexagon">
            <a:avLst>
              <a:gd name="adj" fmla="val 28623"/>
              <a:gd name="vf" fmla="val 115470"/>
            </a:avLst>
          </a:prstGeom>
          <a:solidFill>
            <a:schemeClr val="accent5">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Segoe UI Light" charset="0"/>
              <a:ea typeface="Segoe UI Light" charset="0"/>
              <a:cs typeface="Segoe UI Light" charset="0"/>
            </a:endParaRPr>
          </a:p>
        </p:txBody>
      </p:sp>
      <p:sp>
        <p:nvSpPr>
          <p:cNvPr id="19" name="Hexagon 18">
            <a:extLst>
              <a:ext uri="{FF2B5EF4-FFF2-40B4-BE49-F238E27FC236}">
                <a16:creationId xmlns:a16="http://schemas.microsoft.com/office/drawing/2014/main" id="{E53E9C43-DDD5-4A1D-A784-3E8B4D3DAF1D}"/>
              </a:ext>
            </a:extLst>
          </p:cNvPr>
          <p:cNvSpPr/>
          <p:nvPr userDrawn="1"/>
        </p:nvSpPr>
        <p:spPr>
          <a:xfrm>
            <a:off x="6901331" y="4129955"/>
            <a:ext cx="2181855" cy="1760795"/>
          </a:xfrm>
          <a:prstGeom prst="hexagon">
            <a:avLst>
              <a:gd name="adj" fmla="val 28623"/>
              <a:gd name="vf" fmla="val 115470"/>
            </a:avLst>
          </a:prstGeom>
          <a:solidFill>
            <a:schemeClr val="bg2">
              <a:lumMod val="75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Segoe UI Light" charset="0"/>
              <a:ea typeface="Segoe UI Light" charset="0"/>
              <a:cs typeface="Segoe UI Light" charset="0"/>
            </a:endParaRPr>
          </a:p>
        </p:txBody>
      </p:sp>
      <p:sp>
        <p:nvSpPr>
          <p:cNvPr id="20" name="Hexagon 19">
            <a:extLst>
              <a:ext uri="{FF2B5EF4-FFF2-40B4-BE49-F238E27FC236}">
                <a16:creationId xmlns:a16="http://schemas.microsoft.com/office/drawing/2014/main" id="{B4C6FF0E-42BD-4385-B80A-C163E378F8F1}"/>
              </a:ext>
            </a:extLst>
          </p:cNvPr>
          <p:cNvSpPr/>
          <p:nvPr userDrawn="1"/>
        </p:nvSpPr>
        <p:spPr>
          <a:xfrm>
            <a:off x="3130545" y="2091475"/>
            <a:ext cx="2181855" cy="1760795"/>
          </a:xfrm>
          <a:prstGeom prst="hexagon">
            <a:avLst>
              <a:gd name="adj" fmla="val 28623"/>
              <a:gd name="vf" fmla="val 115470"/>
            </a:avLst>
          </a:prstGeom>
          <a:solidFill>
            <a:schemeClr val="accent3">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Segoe UI Light" charset="0"/>
              <a:ea typeface="Segoe UI Light" charset="0"/>
              <a:cs typeface="Segoe UI Light" charset="0"/>
            </a:endParaRPr>
          </a:p>
        </p:txBody>
      </p:sp>
      <p:sp>
        <p:nvSpPr>
          <p:cNvPr id="22" name="Hexagon 21">
            <a:extLst>
              <a:ext uri="{FF2B5EF4-FFF2-40B4-BE49-F238E27FC236}">
                <a16:creationId xmlns:a16="http://schemas.microsoft.com/office/drawing/2014/main" id="{A8E971A8-573B-4478-BCA6-0E037A859400}"/>
              </a:ext>
            </a:extLst>
          </p:cNvPr>
          <p:cNvSpPr/>
          <p:nvPr userDrawn="1"/>
        </p:nvSpPr>
        <p:spPr>
          <a:xfrm>
            <a:off x="4922521" y="3054274"/>
            <a:ext cx="2322970" cy="1949877"/>
          </a:xfrm>
          <a:prstGeom prst="hexagon">
            <a:avLst>
              <a:gd name="adj" fmla="val 27841"/>
              <a:gd name="vf" fmla="val 11547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000" dirty="0">
              <a:solidFill>
                <a:schemeClr val="bg1"/>
              </a:solidFill>
            </a:endParaRPr>
          </a:p>
        </p:txBody>
      </p:sp>
      <p:sp>
        <p:nvSpPr>
          <p:cNvPr id="23" name="Hexagon 22">
            <a:extLst>
              <a:ext uri="{FF2B5EF4-FFF2-40B4-BE49-F238E27FC236}">
                <a16:creationId xmlns:a16="http://schemas.microsoft.com/office/drawing/2014/main" id="{897DAA29-620E-4569-AF0E-217515BB76DA}"/>
              </a:ext>
            </a:extLst>
          </p:cNvPr>
          <p:cNvSpPr/>
          <p:nvPr userDrawn="1"/>
        </p:nvSpPr>
        <p:spPr>
          <a:xfrm>
            <a:off x="5016353" y="1076754"/>
            <a:ext cx="2181855" cy="1760795"/>
          </a:xfrm>
          <a:prstGeom prst="hexagon">
            <a:avLst>
              <a:gd name="adj" fmla="val 28623"/>
              <a:gd name="vf" fmla="val 115470"/>
            </a:avLst>
          </a:prstGeom>
          <a:solidFill>
            <a:schemeClr val="accent6">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bg1"/>
              </a:solidFill>
              <a:latin typeface="Segoe UI Light" charset="0"/>
              <a:ea typeface="Segoe UI Light" charset="0"/>
              <a:cs typeface="Segoe UI Light" charset="0"/>
            </a:endParaRPr>
          </a:p>
        </p:txBody>
      </p:sp>
      <p:sp>
        <p:nvSpPr>
          <p:cNvPr id="25" name="Hexagon 24">
            <a:extLst>
              <a:ext uri="{FF2B5EF4-FFF2-40B4-BE49-F238E27FC236}">
                <a16:creationId xmlns:a16="http://schemas.microsoft.com/office/drawing/2014/main" id="{89B73440-1B3B-47EF-BA63-1ED422CAB7E9}"/>
              </a:ext>
            </a:extLst>
          </p:cNvPr>
          <p:cNvSpPr/>
          <p:nvPr userDrawn="1"/>
        </p:nvSpPr>
        <p:spPr>
          <a:xfrm>
            <a:off x="3069491" y="4104373"/>
            <a:ext cx="2181855" cy="1760795"/>
          </a:xfrm>
          <a:prstGeom prst="hexagon">
            <a:avLst>
              <a:gd name="adj" fmla="val 28623"/>
              <a:gd name="vf" fmla="val 115470"/>
            </a:avLst>
          </a:prstGeom>
          <a:solidFill>
            <a:schemeClr val="accent4">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1" dirty="0">
              <a:solidFill>
                <a:schemeClr val="bg1"/>
              </a:solidFill>
              <a:latin typeface="Segoe UI Light" charset="0"/>
              <a:ea typeface="Segoe UI Light" charset="0"/>
              <a:cs typeface="Segoe UI Light" charset="0"/>
            </a:endParaRPr>
          </a:p>
        </p:txBody>
      </p:sp>
      <p:cxnSp>
        <p:nvCxnSpPr>
          <p:cNvPr id="26" name="Straight Connector 25">
            <a:extLst>
              <a:ext uri="{FF2B5EF4-FFF2-40B4-BE49-F238E27FC236}">
                <a16:creationId xmlns:a16="http://schemas.microsoft.com/office/drawing/2014/main" id="{5A44F84D-3876-4CA8-BDDB-C1DE1B4E7F05}"/>
              </a:ext>
            </a:extLst>
          </p:cNvPr>
          <p:cNvCxnSpPr/>
          <p:nvPr userDrawn="1"/>
        </p:nvCxnSpPr>
        <p:spPr>
          <a:xfrm>
            <a:off x="5071872" y="3397560"/>
            <a:ext cx="146304" cy="9791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11A707A-92D9-4D82-9426-8D7EB4D19D8D}"/>
              </a:ext>
            </a:extLst>
          </p:cNvPr>
          <p:cNvCxnSpPr/>
          <p:nvPr userDrawn="1"/>
        </p:nvCxnSpPr>
        <p:spPr>
          <a:xfrm>
            <a:off x="6056684" y="2837549"/>
            <a:ext cx="0" cy="216725"/>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74C7EC8-D16B-4A76-B9E3-29C31305182D}"/>
              </a:ext>
            </a:extLst>
          </p:cNvPr>
          <p:cNvCxnSpPr/>
          <p:nvPr userDrawn="1"/>
        </p:nvCxnSpPr>
        <p:spPr>
          <a:xfrm flipV="1">
            <a:off x="6937248" y="3403656"/>
            <a:ext cx="152400" cy="74418"/>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A0DFEEF-A0CC-424D-9E34-56F4740886D7}"/>
              </a:ext>
            </a:extLst>
          </p:cNvPr>
          <p:cNvCxnSpPr/>
          <p:nvPr userDrawn="1"/>
        </p:nvCxnSpPr>
        <p:spPr>
          <a:xfrm>
            <a:off x="6986016" y="4482070"/>
            <a:ext cx="153058" cy="79248"/>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917EEA9-40D4-4724-8106-9A51EFB385DB}"/>
              </a:ext>
            </a:extLst>
          </p:cNvPr>
          <p:cNvCxnSpPr/>
          <p:nvPr userDrawn="1"/>
        </p:nvCxnSpPr>
        <p:spPr>
          <a:xfrm>
            <a:off x="6056684" y="5004151"/>
            <a:ext cx="39316" cy="1841491"/>
          </a:xfrm>
          <a:prstGeom prst="line">
            <a:avLst/>
          </a:prstGeom>
          <a:ln w="381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D5BF21C-BB19-4FD9-A804-DE4E050B92A6}"/>
              </a:ext>
            </a:extLst>
          </p:cNvPr>
          <p:cNvCxnSpPr/>
          <p:nvPr userDrawn="1"/>
        </p:nvCxnSpPr>
        <p:spPr>
          <a:xfrm flipV="1">
            <a:off x="5021281" y="4479979"/>
            <a:ext cx="152400" cy="74418"/>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7">
            <a:extLst>
              <a:ext uri="{FF2B5EF4-FFF2-40B4-BE49-F238E27FC236}">
                <a16:creationId xmlns:a16="http://schemas.microsoft.com/office/drawing/2014/main" id="{6AAA6408-97E8-493E-BF89-18BE2581DB48}"/>
              </a:ext>
            </a:extLst>
          </p:cNvPr>
          <p:cNvSpPr>
            <a:spLocks noGrp="1"/>
          </p:cNvSpPr>
          <p:nvPr>
            <p:ph type="body" sz="quarter" idx="14" hasCustomPrompt="1"/>
          </p:nvPr>
        </p:nvSpPr>
        <p:spPr>
          <a:xfrm>
            <a:off x="3436142" y="4857466"/>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6" name="Text Placeholder 7">
            <a:extLst>
              <a:ext uri="{FF2B5EF4-FFF2-40B4-BE49-F238E27FC236}">
                <a16:creationId xmlns:a16="http://schemas.microsoft.com/office/drawing/2014/main" id="{1A5E77AE-B323-4B06-B8A5-F576FFFF2621}"/>
              </a:ext>
            </a:extLst>
          </p:cNvPr>
          <p:cNvSpPr>
            <a:spLocks noGrp="1"/>
          </p:cNvSpPr>
          <p:nvPr>
            <p:ph type="body" sz="quarter" idx="15" hasCustomPrompt="1"/>
          </p:nvPr>
        </p:nvSpPr>
        <p:spPr>
          <a:xfrm>
            <a:off x="3531400" y="2807411"/>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7" name="Text Placeholder 7">
            <a:extLst>
              <a:ext uri="{FF2B5EF4-FFF2-40B4-BE49-F238E27FC236}">
                <a16:creationId xmlns:a16="http://schemas.microsoft.com/office/drawing/2014/main" id="{1A59733A-08DD-4378-9B3E-AAB1E3A9FAB3}"/>
              </a:ext>
            </a:extLst>
          </p:cNvPr>
          <p:cNvSpPr>
            <a:spLocks noGrp="1"/>
          </p:cNvSpPr>
          <p:nvPr>
            <p:ph type="body" sz="quarter" idx="16" hasCustomPrompt="1"/>
          </p:nvPr>
        </p:nvSpPr>
        <p:spPr>
          <a:xfrm>
            <a:off x="5421291" y="1818652"/>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8" name="Text Placeholder 7">
            <a:extLst>
              <a:ext uri="{FF2B5EF4-FFF2-40B4-BE49-F238E27FC236}">
                <a16:creationId xmlns:a16="http://schemas.microsoft.com/office/drawing/2014/main" id="{97889337-D646-4EEF-ABAA-86B17D0F5D44}"/>
              </a:ext>
            </a:extLst>
          </p:cNvPr>
          <p:cNvSpPr>
            <a:spLocks noGrp="1"/>
          </p:cNvSpPr>
          <p:nvPr>
            <p:ph type="body" sz="quarter" idx="17" hasCustomPrompt="1"/>
          </p:nvPr>
        </p:nvSpPr>
        <p:spPr>
          <a:xfrm>
            <a:off x="7262970" y="2863852"/>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9" name="Text Placeholder 7">
            <a:extLst>
              <a:ext uri="{FF2B5EF4-FFF2-40B4-BE49-F238E27FC236}">
                <a16:creationId xmlns:a16="http://schemas.microsoft.com/office/drawing/2014/main" id="{3A2C7381-B934-4481-A9AE-95238A7C1E64}"/>
              </a:ext>
            </a:extLst>
          </p:cNvPr>
          <p:cNvSpPr>
            <a:spLocks noGrp="1"/>
          </p:cNvSpPr>
          <p:nvPr>
            <p:ph type="body" sz="quarter" idx="18" hasCustomPrompt="1"/>
          </p:nvPr>
        </p:nvSpPr>
        <p:spPr>
          <a:xfrm>
            <a:off x="7360687" y="4865651"/>
            <a:ext cx="1349415" cy="276999"/>
          </a:xfrm>
        </p:spPr>
        <p:txBody>
          <a:bodyPr wrap="square" anchor="ctr">
            <a:spAutoFit/>
          </a:bodyPr>
          <a:lstStyle>
            <a:lvl1pPr marL="1588" indent="0" algn="ctr">
              <a:spcBef>
                <a:spcPts val="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40" name="Text Placeholder 7">
            <a:extLst>
              <a:ext uri="{FF2B5EF4-FFF2-40B4-BE49-F238E27FC236}">
                <a16:creationId xmlns:a16="http://schemas.microsoft.com/office/drawing/2014/main" id="{D9F0F045-F098-458E-85A1-DED27014C93F}"/>
              </a:ext>
            </a:extLst>
          </p:cNvPr>
          <p:cNvSpPr>
            <a:spLocks noGrp="1"/>
          </p:cNvSpPr>
          <p:nvPr>
            <p:ph type="body" sz="quarter" idx="19" hasCustomPrompt="1"/>
          </p:nvPr>
        </p:nvSpPr>
        <p:spPr>
          <a:xfrm>
            <a:off x="5368091" y="3598794"/>
            <a:ext cx="1349415" cy="775597"/>
          </a:xfrm>
        </p:spPr>
        <p:txBody>
          <a:bodyPr wrap="square" anchor="ctr">
            <a:spAutoFit/>
          </a:bodyPr>
          <a:lstStyle>
            <a:lvl1pPr marL="1588" indent="0" algn="ctr">
              <a:spcBef>
                <a:spcPts val="2400"/>
              </a:spcBef>
              <a:buNone/>
              <a:defRPr sz="2800">
                <a:solidFill>
                  <a:schemeClr val="bg1"/>
                </a:solidFill>
                <a:latin typeface="Segoe Print" panose="02000600000000000000" pitchFamily="2" charset="0"/>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42" name="Flowchart: Process 4">
            <a:extLst>
              <a:ext uri="{FF2B5EF4-FFF2-40B4-BE49-F238E27FC236}">
                <a16:creationId xmlns:a16="http://schemas.microsoft.com/office/drawing/2014/main" id="{40F546B9-F325-4787-A22E-5BA6965EF377}"/>
              </a:ext>
            </a:extLst>
          </p:cNvPr>
          <p:cNvSpPr/>
          <p:nvPr userDrawn="1"/>
        </p:nvSpPr>
        <p:spPr>
          <a:xfrm>
            <a:off x="-29817" y="4639"/>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3" name="Picture 42">
            <a:extLst>
              <a:ext uri="{FF2B5EF4-FFF2-40B4-BE49-F238E27FC236}">
                <a16:creationId xmlns:a16="http://schemas.microsoft.com/office/drawing/2014/main" id="{CA059078-F990-4F26-B15E-2615B6E1D916}"/>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44" name="Title 6">
            <a:extLst>
              <a:ext uri="{FF2B5EF4-FFF2-40B4-BE49-F238E27FC236}">
                <a16:creationId xmlns:a16="http://schemas.microsoft.com/office/drawing/2014/main" id="{1922093E-F47E-4FF3-A150-51E65051040E}"/>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51877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33" name="Picture 32">
            <a:extLst>
              <a:ext uri="{FF2B5EF4-FFF2-40B4-BE49-F238E27FC236}">
                <a16:creationId xmlns:a16="http://schemas.microsoft.com/office/drawing/2014/main" id="{2D16ED97-4557-46BB-96BC-46C471A03B5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3395" y="4373"/>
            <a:ext cx="12215598" cy="6873239"/>
          </a:xfrm>
          <a:prstGeom prst="rect">
            <a:avLst/>
          </a:prstGeom>
        </p:spPr>
      </p:pic>
      <p:sp>
        <p:nvSpPr>
          <p:cNvPr id="21" name="Rectangle 20">
            <a:extLst>
              <a:ext uri="{FF2B5EF4-FFF2-40B4-BE49-F238E27FC236}">
                <a16:creationId xmlns:a16="http://schemas.microsoft.com/office/drawing/2014/main" id="{655FC14A-A40D-49BC-BEF9-D727E2BF70BD}"/>
              </a:ext>
            </a:extLst>
          </p:cNvPr>
          <p:cNvSpPr/>
          <p:nvPr userDrawn="1"/>
        </p:nvSpPr>
        <p:spPr>
          <a:xfrm>
            <a:off x="-36169" y="-7620"/>
            <a:ext cx="12233706" cy="6886576"/>
          </a:xfrm>
          <a:prstGeom prst="rect">
            <a:avLst/>
          </a:prstGeom>
          <a:solidFill>
            <a:schemeClr val="tx1">
              <a:lumMod val="5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utoShape 17" descr="Image result for havi logistics logo">
            <a:extLst>
              <a:ext uri="{FF2B5EF4-FFF2-40B4-BE49-F238E27FC236}">
                <a16:creationId xmlns:a16="http://schemas.microsoft.com/office/drawing/2014/main" id="{54731373-9EF9-4856-AE0F-392284E7BCD5}"/>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4" name="Footer Placeholder 3"/>
          <p:cNvSpPr>
            <a:spLocks noGrp="1"/>
          </p:cNvSpPr>
          <p:nvPr>
            <p:ph type="ftr" sz="quarter" idx="11"/>
          </p:nvPr>
        </p:nvSpPr>
        <p:spPr/>
        <p:txBody>
          <a:bodyPr/>
          <a:lstStyle>
            <a:lvl1pPr>
              <a:defRPr>
                <a:solidFill>
                  <a:schemeClr val="bg1">
                    <a:lumMod val="95000"/>
                  </a:schemeClr>
                </a:solidFill>
              </a:defRPr>
            </a:lvl1pPr>
          </a:lstStyle>
          <a:p>
            <a:r>
              <a:rPr lang="en-US" dirty="0"/>
              <a:t>Confidential – Oracle Internal/Restricted/Highly Restricted</a:t>
            </a:r>
          </a:p>
        </p:txBody>
      </p:sp>
      <p:sp>
        <p:nvSpPr>
          <p:cNvPr id="5" name="Slide Number Placeholder 4"/>
          <p:cNvSpPr>
            <a:spLocks noGrp="1"/>
          </p:cNvSpPr>
          <p:nvPr>
            <p:ph type="sldNum" sz="quarter" idx="12"/>
          </p:nvPr>
        </p:nvSpPr>
        <p:spPr/>
        <p:txBody>
          <a:bodyPr/>
          <a:lstStyle>
            <a:lvl1pPr>
              <a:defRPr>
                <a:solidFill>
                  <a:schemeClr val="bg1">
                    <a:lumMod val="95000"/>
                  </a:schemeClr>
                </a:solidFill>
              </a:defRPr>
            </a:lvl1pPr>
          </a:lstStyle>
          <a:p>
            <a:fld id="{C51EAA63-D034-42AE-91FA-B13B9518C7BE}" type="slidenum">
              <a:rPr lang="en-US" smtClean="0"/>
              <a:pPr/>
              <a:t>‹#›</a:t>
            </a:fld>
            <a:endParaRPr lang="en-US" dirty="0"/>
          </a:p>
        </p:txBody>
      </p:sp>
      <p:sp>
        <p:nvSpPr>
          <p:cNvPr id="42" name="AutoShape 17" descr="Image result for havi logistics logo">
            <a:extLst>
              <a:ext uri="{FF2B5EF4-FFF2-40B4-BE49-F238E27FC236}">
                <a16:creationId xmlns:a16="http://schemas.microsoft.com/office/drawing/2014/main" id="{467E08C5-0D60-4F0D-96F3-A6B5E92F7946}"/>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3" name="Picture 42">
            <a:extLst>
              <a:ext uri="{FF2B5EF4-FFF2-40B4-BE49-F238E27FC236}">
                <a16:creationId xmlns:a16="http://schemas.microsoft.com/office/drawing/2014/main" id="{644F7547-0F5E-4FFB-91C3-1BA347B53A0A}"/>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218751" y="674076"/>
            <a:ext cx="5600571" cy="5860003"/>
          </a:xfrm>
          <a:prstGeom prst="rect">
            <a:avLst/>
          </a:prstGeom>
        </p:spPr>
      </p:pic>
      <p:sp>
        <p:nvSpPr>
          <p:cNvPr id="44" name="TextBox 43">
            <a:extLst>
              <a:ext uri="{FF2B5EF4-FFF2-40B4-BE49-F238E27FC236}">
                <a16:creationId xmlns:a16="http://schemas.microsoft.com/office/drawing/2014/main" id="{1E35556D-D066-49E7-89AC-04756E6FAAFF}"/>
              </a:ext>
            </a:extLst>
          </p:cNvPr>
          <p:cNvSpPr txBox="1"/>
          <p:nvPr userDrawn="1"/>
        </p:nvSpPr>
        <p:spPr>
          <a:xfrm>
            <a:off x="5720337" y="1169578"/>
            <a:ext cx="285184" cy="332399"/>
          </a:xfrm>
          <a:prstGeom prst="rect">
            <a:avLst/>
          </a:prstGeom>
          <a:noFill/>
        </p:spPr>
        <p:txBody>
          <a:bodyPr wrap="square" lIns="0" tIns="0" rIns="0" bIns="0" rtlCol="0">
            <a:spAutoFit/>
          </a:bodyPr>
          <a:lstStyle/>
          <a:p>
            <a:pPr algn="ctr">
              <a:lnSpc>
                <a:spcPct val="90000"/>
              </a:lnSpc>
            </a:pPr>
            <a:r>
              <a:rPr lang="en-US" sz="2400" b="1" dirty="0">
                <a:solidFill>
                  <a:schemeClr val="bg1"/>
                </a:solidFill>
                <a:latin typeface="Segoe Print" panose="02000600000000000000" pitchFamily="2" charset="0"/>
              </a:rPr>
              <a:t>1</a:t>
            </a:r>
          </a:p>
        </p:txBody>
      </p:sp>
      <p:sp>
        <p:nvSpPr>
          <p:cNvPr id="45" name="TextBox 44">
            <a:extLst>
              <a:ext uri="{FF2B5EF4-FFF2-40B4-BE49-F238E27FC236}">
                <a16:creationId xmlns:a16="http://schemas.microsoft.com/office/drawing/2014/main" id="{FB727B2F-C2BD-4E26-A13D-2ED5890C3C69}"/>
              </a:ext>
            </a:extLst>
          </p:cNvPr>
          <p:cNvSpPr txBox="1"/>
          <p:nvPr userDrawn="1"/>
        </p:nvSpPr>
        <p:spPr>
          <a:xfrm>
            <a:off x="7946089" y="2140690"/>
            <a:ext cx="285184" cy="341632"/>
          </a:xfrm>
          <a:prstGeom prst="rect">
            <a:avLst/>
          </a:prstGeom>
          <a:noFill/>
        </p:spPr>
        <p:txBody>
          <a:bodyPr wrap="square" lIns="0" tIns="0" rIns="0" bIns="0" rtlCol="0">
            <a:spAutoFit/>
          </a:bodyPr>
          <a:lstStyle/>
          <a:p>
            <a:pPr algn="ctr">
              <a:lnSpc>
                <a:spcPct val="90000"/>
              </a:lnSpc>
            </a:pPr>
            <a:r>
              <a:rPr lang="en-US" sz="2400" b="1" dirty="0">
                <a:solidFill>
                  <a:schemeClr val="bg1"/>
                </a:solidFill>
                <a:latin typeface="Segoe Print" panose="02000600000000000000" pitchFamily="2" charset="0"/>
              </a:rPr>
              <a:t>2</a:t>
            </a:r>
          </a:p>
        </p:txBody>
      </p:sp>
      <p:sp>
        <p:nvSpPr>
          <p:cNvPr id="46" name="TextBox 45">
            <a:extLst>
              <a:ext uri="{FF2B5EF4-FFF2-40B4-BE49-F238E27FC236}">
                <a16:creationId xmlns:a16="http://schemas.microsoft.com/office/drawing/2014/main" id="{A1C28B8D-AC50-4D07-8F21-D8753996708E}"/>
              </a:ext>
            </a:extLst>
          </p:cNvPr>
          <p:cNvSpPr txBox="1"/>
          <p:nvPr userDrawn="1"/>
        </p:nvSpPr>
        <p:spPr>
          <a:xfrm>
            <a:off x="7938998" y="4685423"/>
            <a:ext cx="285184" cy="341632"/>
          </a:xfrm>
          <a:prstGeom prst="rect">
            <a:avLst/>
          </a:prstGeom>
          <a:noFill/>
        </p:spPr>
        <p:txBody>
          <a:bodyPr wrap="square" lIns="0" tIns="0" rIns="0" bIns="0" rtlCol="0">
            <a:spAutoFit/>
          </a:bodyPr>
          <a:lstStyle/>
          <a:p>
            <a:pPr algn="ctr">
              <a:lnSpc>
                <a:spcPct val="90000"/>
              </a:lnSpc>
            </a:pPr>
            <a:r>
              <a:rPr lang="en-US" sz="2400" b="1" dirty="0">
                <a:solidFill>
                  <a:schemeClr val="bg1"/>
                </a:solidFill>
                <a:latin typeface="Segoe Print" panose="02000600000000000000" pitchFamily="2" charset="0"/>
              </a:rPr>
              <a:t>3</a:t>
            </a:r>
          </a:p>
        </p:txBody>
      </p:sp>
      <p:sp>
        <p:nvSpPr>
          <p:cNvPr id="47" name="TextBox 46">
            <a:extLst>
              <a:ext uri="{FF2B5EF4-FFF2-40B4-BE49-F238E27FC236}">
                <a16:creationId xmlns:a16="http://schemas.microsoft.com/office/drawing/2014/main" id="{BD192642-3329-4E12-80F1-701B8B8276DB}"/>
              </a:ext>
            </a:extLst>
          </p:cNvPr>
          <p:cNvSpPr txBox="1"/>
          <p:nvPr userDrawn="1"/>
        </p:nvSpPr>
        <p:spPr>
          <a:xfrm>
            <a:off x="5730964" y="5922344"/>
            <a:ext cx="285184" cy="341632"/>
          </a:xfrm>
          <a:prstGeom prst="rect">
            <a:avLst/>
          </a:prstGeom>
          <a:noFill/>
        </p:spPr>
        <p:txBody>
          <a:bodyPr wrap="square" lIns="0" tIns="0" rIns="0" bIns="0" rtlCol="0">
            <a:spAutoFit/>
          </a:bodyPr>
          <a:lstStyle/>
          <a:p>
            <a:pPr algn="ctr">
              <a:lnSpc>
                <a:spcPct val="90000"/>
              </a:lnSpc>
            </a:pPr>
            <a:r>
              <a:rPr lang="en-US" sz="2400" b="1" dirty="0">
                <a:solidFill>
                  <a:schemeClr val="bg1"/>
                </a:solidFill>
                <a:latin typeface="Segoe Print" panose="02000600000000000000" pitchFamily="2" charset="0"/>
              </a:rPr>
              <a:t>4</a:t>
            </a:r>
          </a:p>
        </p:txBody>
      </p:sp>
      <p:sp>
        <p:nvSpPr>
          <p:cNvPr id="48" name="TextBox 47">
            <a:extLst>
              <a:ext uri="{FF2B5EF4-FFF2-40B4-BE49-F238E27FC236}">
                <a16:creationId xmlns:a16="http://schemas.microsoft.com/office/drawing/2014/main" id="{4E5017E3-FDEF-4A7F-A3E7-7FD1D61416C4}"/>
              </a:ext>
            </a:extLst>
          </p:cNvPr>
          <p:cNvSpPr txBox="1"/>
          <p:nvPr userDrawn="1"/>
        </p:nvSpPr>
        <p:spPr>
          <a:xfrm>
            <a:off x="3491032" y="4724413"/>
            <a:ext cx="285184" cy="341632"/>
          </a:xfrm>
          <a:prstGeom prst="rect">
            <a:avLst/>
          </a:prstGeom>
          <a:noFill/>
        </p:spPr>
        <p:txBody>
          <a:bodyPr wrap="square" lIns="0" tIns="0" rIns="0" bIns="0" rtlCol="0">
            <a:spAutoFit/>
          </a:bodyPr>
          <a:lstStyle/>
          <a:p>
            <a:pPr algn="ctr">
              <a:lnSpc>
                <a:spcPct val="90000"/>
              </a:lnSpc>
            </a:pPr>
            <a:r>
              <a:rPr lang="en-US" sz="2400" b="1" dirty="0">
                <a:solidFill>
                  <a:schemeClr val="bg1"/>
                </a:solidFill>
                <a:latin typeface="Segoe Print" panose="02000600000000000000" pitchFamily="2" charset="0"/>
              </a:rPr>
              <a:t>5</a:t>
            </a:r>
          </a:p>
        </p:txBody>
      </p:sp>
      <p:sp>
        <p:nvSpPr>
          <p:cNvPr id="49" name="TextBox 48">
            <a:extLst>
              <a:ext uri="{FF2B5EF4-FFF2-40B4-BE49-F238E27FC236}">
                <a16:creationId xmlns:a16="http://schemas.microsoft.com/office/drawing/2014/main" id="{972D1D24-A5A4-4D75-9A9D-69B7C4E5C366}"/>
              </a:ext>
            </a:extLst>
          </p:cNvPr>
          <p:cNvSpPr txBox="1"/>
          <p:nvPr userDrawn="1"/>
        </p:nvSpPr>
        <p:spPr>
          <a:xfrm>
            <a:off x="3483942" y="2133609"/>
            <a:ext cx="285184" cy="341632"/>
          </a:xfrm>
          <a:prstGeom prst="rect">
            <a:avLst/>
          </a:prstGeom>
          <a:noFill/>
        </p:spPr>
        <p:txBody>
          <a:bodyPr wrap="square" lIns="0" tIns="0" rIns="0" bIns="0" rtlCol="0">
            <a:spAutoFit/>
          </a:bodyPr>
          <a:lstStyle/>
          <a:p>
            <a:pPr algn="ctr">
              <a:lnSpc>
                <a:spcPct val="90000"/>
              </a:lnSpc>
            </a:pPr>
            <a:r>
              <a:rPr lang="en-US" sz="2400" b="1" dirty="0">
                <a:solidFill>
                  <a:schemeClr val="bg1"/>
                </a:solidFill>
                <a:latin typeface="Segoe Print" panose="02000600000000000000" pitchFamily="2" charset="0"/>
              </a:rPr>
              <a:t>6</a:t>
            </a:r>
          </a:p>
        </p:txBody>
      </p:sp>
      <p:sp>
        <p:nvSpPr>
          <p:cNvPr id="50" name="Text Placeholder 7">
            <a:extLst>
              <a:ext uri="{FF2B5EF4-FFF2-40B4-BE49-F238E27FC236}">
                <a16:creationId xmlns:a16="http://schemas.microsoft.com/office/drawing/2014/main" id="{5177DCE4-AF65-4F35-AB68-95B8D45B6AD3}"/>
              </a:ext>
            </a:extLst>
          </p:cNvPr>
          <p:cNvSpPr>
            <a:spLocks noGrp="1"/>
          </p:cNvSpPr>
          <p:nvPr>
            <p:ph type="body" sz="quarter" idx="14" hasCustomPrompt="1"/>
          </p:nvPr>
        </p:nvSpPr>
        <p:spPr>
          <a:xfrm>
            <a:off x="6354748" y="1213400"/>
            <a:ext cx="2298573" cy="221599"/>
          </a:xfrm>
        </p:spPr>
        <p:txBody>
          <a:bodyPr>
            <a:spAutoFit/>
          </a:bodyPr>
          <a:lstStyle>
            <a:lvl1pPr marL="1588" indent="0" algn="l">
              <a:spcBef>
                <a:spcPts val="2400"/>
              </a:spcBef>
              <a:buNone/>
              <a:defRPr sz="16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Topic 1</a:t>
            </a:r>
          </a:p>
        </p:txBody>
      </p:sp>
      <p:sp>
        <p:nvSpPr>
          <p:cNvPr id="51" name="Text Placeholder 7">
            <a:extLst>
              <a:ext uri="{FF2B5EF4-FFF2-40B4-BE49-F238E27FC236}">
                <a16:creationId xmlns:a16="http://schemas.microsoft.com/office/drawing/2014/main" id="{FCA32B7A-B0BD-4DF2-BF7A-A301C5844A6B}"/>
              </a:ext>
            </a:extLst>
          </p:cNvPr>
          <p:cNvSpPr>
            <a:spLocks noGrp="1"/>
          </p:cNvSpPr>
          <p:nvPr>
            <p:ph type="body" sz="quarter" idx="15" hasCustomPrompt="1"/>
          </p:nvPr>
        </p:nvSpPr>
        <p:spPr>
          <a:xfrm>
            <a:off x="8608094" y="2200706"/>
            <a:ext cx="2298573" cy="221599"/>
          </a:xfrm>
        </p:spPr>
        <p:txBody>
          <a:bodyPr>
            <a:spAutoFit/>
          </a:bodyPr>
          <a:lstStyle>
            <a:lvl1pPr marL="1588" indent="0" algn="l">
              <a:spcBef>
                <a:spcPts val="2400"/>
              </a:spcBef>
              <a:buNone/>
              <a:defRPr sz="16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Topic 2</a:t>
            </a:r>
          </a:p>
        </p:txBody>
      </p:sp>
      <p:sp>
        <p:nvSpPr>
          <p:cNvPr id="52" name="Text Placeholder 7">
            <a:extLst>
              <a:ext uri="{FF2B5EF4-FFF2-40B4-BE49-F238E27FC236}">
                <a16:creationId xmlns:a16="http://schemas.microsoft.com/office/drawing/2014/main" id="{F382E736-7891-49DF-AA8E-124453AA23CC}"/>
              </a:ext>
            </a:extLst>
          </p:cNvPr>
          <p:cNvSpPr>
            <a:spLocks noGrp="1"/>
          </p:cNvSpPr>
          <p:nvPr>
            <p:ph type="body" sz="quarter" idx="16" hasCustomPrompt="1"/>
          </p:nvPr>
        </p:nvSpPr>
        <p:spPr>
          <a:xfrm>
            <a:off x="8606809" y="4723096"/>
            <a:ext cx="2298573" cy="221599"/>
          </a:xfrm>
        </p:spPr>
        <p:txBody>
          <a:bodyPr>
            <a:spAutoFit/>
          </a:bodyPr>
          <a:lstStyle>
            <a:lvl1pPr marL="1588" indent="0" algn="l">
              <a:spcBef>
                <a:spcPts val="2400"/>
              </a:spcBef>
              <a:buNone/>
              <a:defRPr sz="16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Topic 3</a:t>
            </a:r>
          </a:p>
        </p:txBody>
      </p:sp>
      <p:sp>
        <p:nvSpPr>
          <p:cNvPr id="53" name="Text Placeholder 7">
            <a:extLst>
              <a:ext uri="{FF2B5EF4-FFF2-40B4-BE49-F238E27FC236}">
                <a16:creationId xmlns:a16="http://schemas.microsoft.com/office/drawing/2014/main" id="{1C904951-1ED7-4B89-B322-51D402695B03}"/>
              </a:ext>
            </a:extLst>
          </p:cNvPr>
          <p:cNvSpPr>
            <a:spLocks noGrp="1"/>
          </p:cNvSpPr>
          <p:nvPr>
            <p:ph type="body" sz="quarter" idx="17" hasCustomPrompt="1"/>
          </p:nvPr>
        </p:nvSpPr>
        <p:spPr>
          <a:xfrm>
            <a:off x="6393227" y="5982360"/>
            <a:ext cx="2298573" cy="221599"/>
          </a:xfrm>
        </p:spPr>
        <p:txBody>
          <a:bodyPr>
            <a:spAutoFit/>
          </a:bodyPr>
          <a:lstStyle>
            <a:lvl1pPr marL="1588" indent="0" algn="l">
              <a:spcBef>
                <a:spcPts val="2400"/>
              </a:spcBef>
              <a:buNone/>
              <a:defRPr sz="16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Topic 4</a:t>
            </a:r>
          </a:p>
        </p:txBody>
      </p:sp>
      <p:sp>
        <p:nvSpPr>
          <p:cNvPr id="54" name="Text Placeholder 7">
            <a:extLst>
              <a:ext uri="{FF2B5EF4-FFF2-40B4-BE49-F238E27FC236}">
                <a16:creationId xmlns:a16="http://schemas.microsoft.com/office/drawing/2014/main" id="{AFCD50CE-2600-4A8C-9AB9-4F33F7A7AC7D}"/>
              </a:ext>
            </a:extLst>
          </p:cNvPr>
          <p:cNvSpPr>
            <a:spLocks noGrp="1"/>
          </p:cNvSpPr>
          <p:nvPr>
            <p:ph type="body" sz="quarter" idx="18" hasCustomPrompt="1"/>
          </p:nvPr>
        </p:nvSpPr>
        <p:spPr>
          <a:xfrm>
            <a:off x="809832" y="4745439"/>
            <a:ext cx="2298573" cy="221599"/>
          </a:xfrm>
        </p:spPr>
        <p:txBody>
          <a:bodyPr>
            <a:spAutoFit/>
          </a:bodyPr>
          <a:lstStyle>
            <a:lvl1pPr marL="1588" indent="0" algn="r">
              <a:spcBef>
                <a:spcPts val="2400"/>
              </a:spcBef>
              <a:buNone/>
              <a:defRPr sz="16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Topic 5</a:t>
            </a:r>
          </a:p>
        </p:txBody>
      </p:sp>
      <p:sp>
        <p:nvSpPr>
          <p:cNvPr id="55" name="Text Placeholder 7">
            <a:extLst>
              <a:ext uri="{FF2B5EF4-FFF2-40B4-BE49-F238E27FC236}">
                <a16:creationId xmlns:a16="http://schemas.microsoft.com/office/drawing/2014/main" id="{078D16D7-DE4B-4C10-AE71-BD532099502D}"/>
              </a:ext>
            </a:extLst>
          </p:cNvPr>
          <p:cNvSpPr>
            <a:spLocks noGrp="1"/>
          </p:cNvSpPr>
          <p:nvPr>
            <p:ph type="body" sz="quarter" idx="19" hasCustomPrompt="1"/>
          </p:nvPr>
        </p:nvSpPr>
        <p:spPr>
          <a:xfrm>
            <a:off x="820465" y="2165923"/>
            <a:ext cx="2298573" cy="221599"/>
          </a:xfrm>
        </p:spPr>
        <p:txBody>
          <a:bodyPr>
            <a:spAutoFit/>
          </a:bodyPr>
          <a:lstStyle>
            <a:lvl1pPr marL="1588" indent="0" algn="r">
              <a:spcBef>
                <a:spcPts val="2400"/>
              </a:spcBef>
              <a:buNone/>
              <a:defRPr sz="16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Topic 6</a:t>
            </a:r>
          </a:p>
        </p:txBody>
      </p:sp>
      <p:sp>
        <p:nvSpPr>
          <p:cNvPr id="28" name="Flowchart: Process 4">
            <a:extLst>
              <a:ext uri="{FF2B5EF4-FFF2-40B4-BE49-F238E27FC236}">
                <a16:creationId xmlns:a16="http://schemas.microsoft.com/office/drawing/2014/main" id="{97C96A8B-642C-4671-9BFE-B966A5C2C46F}"/>
              </a:ext>
            </a:extLst>
          </p:cNvPr>
          <p:cNvSpPr/>
          <p:nvPr userDrawn="1"/>
        </p:nvSpPr>
        <p:spPr>
          <a:xfrm>
            <a:off x="-29817" y="4639"/>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9" name="Picture 28">
            <a:extLst>
              <a:ext uri="{FF2B5EF4-FFF2-40B4-BE49-F238E27FC236}">
                <a16:creationId xmlns:a16="http://schemas.microsoft.com/office/drawing/2014/main" id="{405EA9BC-5B6D-499C-897A-137BCA177B6F}"/>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31" name="Title 6">
            <a:extLst>
              <a:ext uri="{FF2B5EF4-FFF2-40B4-BE49-F238E27FC236}">
                <a16:creationId xmlns:a16="http://schemas.microsoft.com/office/drawing/2014/main" id="{525C8647-B044-42B0-8DE7-095878A38E23}"/>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186224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5" name="Rectangle 14">
            <a:extLst>
              <a:ext uri="{FF2B5EF4-FFF2-40B4-BE49-F238E27FC236}">
                <a16:creationId xmlns:a16="http://schemas.microsoft.com/office/drawing/2014/main" id="{C560AAAC-F189-419B-83F9-CA3AFFC10A06}"/>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3">
            <a:extLst>
              <a:ext uri="{FF2B5EF4-FFF2-40B4-BE49-F238E27FC236}">
                <a16:creationId xmlns:a16="http://schemas.microsoft.com/office/drawing/2014/main" id="{9A6BF490-865D-4B55-9CE2-F052643BEDE6}"/>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25" name="Rectangle 24">
            <a:extLst>
              <a:ext uri="{FF2B5EF4-FFF2-40B4-BE49-F238E27FC236}">
                <a16:creationId xmlns:a16="http://schemas.microsoft.com/office/drawing/2014/main" id="{343B77D1-F3DD-4697-89EA-0C7B70C20D73}"/>
              </a:ext>
            </a:extLst>
          </p:cNvPr>
          <p:cNvSpPr/>
          <p:nvPr userDrawn="1"/>
        </p:nvSpPr>
        <p:spPr>
          <a:xfrm>
            <a:off x="0" y="6048374"/>
            <a:ext cx="12233705" cy="8096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Oracle logo in white on red staging background" title="Oracle red badge logo">
            <a:extLst>
              <a:ext uri="{FF2B5EF4-FFF2-40B4-BE49-F238E27FC236}">
                <a16:creationId xmlns:a16="http://schemas.microsoft.com/office/drawing/2014/main" id="{CE4962D7-FF61-4456-A54E-087F256FC8A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27" name="Footer Placeholder 3">
            <a:extLst>
              <a:ext uri="{FF2B5EF4-FFF2-40B4-BE49-F238E27FC236}">
                <a16:creationId xmlns:a16="http://schemas.microsoft.com/office/drawing/2014/main" id="{867C99D8-DC92-4E7D-9269-07D9C363844F}"/>
              </a:ext>
            </a:extLst>
          </p:cNvPr>
          <p:cNvSpPr>
            <a:spLocks noGrp="1"/>
          </p:cNvSpPr>
          <p:nvPr>
            <p:ph type="ftr" sz="quarter" idx="11"/>
          </p:nvPr>
        </p:nvSpPr>
        <p:spPr>
          <a:xfrm>
            <a:off x="8621422" y="6556248"/>
            <a:ext cx="2702495" cy="182880"/>
          </a:xfrm>
        </p:spPr>
        <p:txBody>
          <a:bodyPr/>
          <a:lstStyle>
            <a:lvl1pPr>
              <a:defRPr>
                <a:solidFill>
                  <a:schemeClr val="bg1">
                    <a:lumMod val="95000"/>
                  </a:schemeClr>
                </a:solidFill>
              </a:defRPr>
            </a:lvl1pPr>
          </a:lstStyle>
          <a:p>
            <a:r>
              <a:rPr lang="en-US" dirty="0"/>
              <a:t>Confidential – Oracle Internal/Restricted/Highly Restricted</a:t>
            </a:r>
          </a:p>
        </p:txBody>
      </p:sp>
      <p:sp>
        <p:nvSpPr>
          <p:cNvPr id="28" name="Slide Number Placeholder 4">
            <a:extLst>
              <a:ext uri="{FF2B5EF4-FFF2-40B4-BE49-F238E27FC236}">
                <a16:creationId xmlns:a16="http://schemas.microsoft.com/office/drawing/2014/main" id="{7D33E918-440A-4D42-8240-5918ECAE6601}"/>
              </a:ext>
            </a:extLst>
          </p:cNvPr>
          <p:cNvSpPr>
            <a:spLocks noGrp="1"/>
          </p:cNvSpPr>
          <p:nvPr>
            <p:ph type="sldNum" sz="quarter" idx="12"/>
          </p:nvPr>
        </p:nvSpPr>
        <p:spPr>
          <a:xfrm>
            <a:off x="11324205" y="6556248"/>
            <a:ext cx="333467" cy="182880"/>
          </a:xfrm>
        </p:spPr>
        <p:txBody>
          <a:bodyPr/>
          <a:lstStyle>
            <a:lvl1pPr>
              <a:defRPr>
                <a:solidFill>
                  <a:schemeClr val="bg1">
                    <a:lumMod val="95000"/>
                  </a:schemeClr>
                </a:solidFill>
              </a:defRPr>
            </a:lvl1pPr>
          </a:lstStyle>
          <a:p>
            <a:fld id="{C51EAA63-D034-42AE-91FA-B13B9518C7BE}" type="slidenum">
              <a:rPr lang="en-US" smtClean="0"/>
              <a:pPr/>
              <a:t>‹#›</a:t>
            </a:fld>
            <a:endParaRPr lang="en-US" dirty="0"/>
          </a:p>
        </p:txBody>
      </p:sp>
      <p:sp>
        <p:nvSpPr>
          <p:cNvPr id="29" name="Text Placeholder 7">
            <a:extLst>
              <a:ext uri="{FF2B5EF4-FFF2-40B4-BE49-F238E27FC236}">
                <a16:creationId xmlns:a16="http://schemas.microsoft.com/office/drawing/2014/main" id="{05F29004-DA44-4341-80A4-E787D5616D1A}"/>
              </a:ext>
            </a:extLst>
          </p:cNvPr>
          <p:cNvSpPr>
            <a:spLocks noGrp="1"/>
          </p:cNvSpPr>
          <p:nvPr>
            <p:ph type="body" sz="quarter" idx="14" hasCustomPrompt="1"/>
          </p:nvPr>
        </p:nvSpPr>
        <p:spPr>
          <a:xfrm>
            <a:off x="4551426" y="3009993"/>
            <a:ext cx="2298573" cy="193899"/>
          </a:xfrm>
        </p:spPr>
        <p:txBody>
          <a:bodyPr>
            <a:spAutoFit/>
          </a:bodyPr>
          <a:lstStyle>
            <a:lvl1pPr marL="1588" indent="0" algn="ctr">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Fill middle section with pictures</a:t>
            </a:r>
          </a:p>
        </p:txBody>
      </p:sp>
      <p:sp>
        <p:nvSpPr>
          <p:cNvPr id="16" name="Flowchart: Process 4">
            <a:extLst>
              <a:ext uri="{FF2B5EF4-FFF2-40B4-BE49-F238E27FC236}">
                <a16:creationId xmlns:a16="http://schemas.microsoft.com/office/drawing/2014/main" id="{6B4564F3-FDFA-494F-BF35-50CBF48BAD9C}"/>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2DAFE323-4359-4DD7-B940-39A33FF28A6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18" name="Title 6">
            <a:extLst>
              <a:ext uri="{FF2B5EF4-FFF2-40B4-BE49-F238E27FC236}">
                <a16:creationId xmlns:a16="http://schemas.microsoft.com/office/drawing/2014/main" id="{B0CEFA3C-A136-469C-83FD-12BADC3C1FF8}"/>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601496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5" name="Rectangle 14">
            <a:extLst>
              <a:ext uri="{FF2B5EF4-FFF2-40B4-BE49-F238E27FC236}">
                <a16:creationId xmlns:a16="http://schemas.microsoft.com/office/drawing/2014/main" id="{C560AAAC-F189-419B-83F9-CA3AFFC10A06}"/>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43B77D1-F3DD-4697-89EA-0C7B70C20D73}"/>
              </a:ext>
            </a:extLst>
          </p:cNvPr>
          <p:cNvSpPr/>
          <p:nvPr userDrawn="1"/>
        </p:nvSpPr>
        <p:spPr>
          <a:xfrm>
            <a:off x="0" y="6048374"/>
            <a:ext cx="12233705" cy="8096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Oracle logo in white on red staging background" title="Oracle red badge logo">
            <a:extLst>
              <a:ext uri="{FF2B5EF4-FFF2-40B4-BE49-F238E27FC236}">
                <a16:creationId xmlns:a16="http://schemas.microsoft.com/office/drawing/2014/main" id="{CE4962D7-FF61-4456-A54E-087F256FC8A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27" name="Footer Placeholder 3">
            <a:extLst>
              <a:ext uri="{FF2B5EF4-FFF2-40B4-BE49-F238E27FC236}">
                <a16:creationId xmlns:a16="http://schemas.microsoft.com/office/drawing/2014/main" id="{867C99D8-DC92-4E7D-9269-07D9C363844F}"/>
              </a:ext>
            </a:extLst>
          </p:cNvPr>
          <p:cNvSpPr>
            <a:spLocks noGrp="1"/>
          </p:cNvSpPr>
          <p:nvPr>
            <p:ph type="ftr" sz="quarter" idx="11"/>
          </p:nvPr>
        </p:nvSpPr>
        <p:spPr>
          <a:xfrm>
            <a:off x="8621422" y="6556248"/>
            <a:ext cx="2702495" cy="182880"/>
          </a:xfrm>
        </p:spPr>
        <p:txBody>
          <a:bodyPr/>
          <a:lstStyle>
            <a:lvl1pPr>
              <a:defRPr>
                <a:solidFill>
                  <a:schemeClr val="bg1">
                    <a:lumMod val="95000"/>
                  </a:schemeClr>
                </a:solidFill>
              </a:defRPr>
            </a:lvl1pPr>
          </a:lstStyle>
          <a:p>
            <a:r>
              <a:rPr lang="en-US" dirty="0"/>
              <a:t>Confidential – Oracle Internal/Restricted/Highly Restricted</a:t>
            </a:r>
          </a:p>
        </p:txBody>
      </p:sp>
      <p:sp>
        <p:nvSpPr>
          <p:cNvPr id="28" name="Slide Number Placeholder 4">
            <a:extLst>
              <a:ext uri="{FF2B5EF4-FFF2-40B4-BE49-F238E27FC236}">
                <a16:creationId xmlns:a16="http://schemas.microsoft.com/office/drawing/2014/main" id="{7D33E918-440A-4D42-8240-5918ECAE6601}"/>
              </a:ext>
            </a:extLst>
          </p:cNvPr>
          <p:cNvSpPr>
            <a:spLocks noGrp="1"/>
          </p:cNvSpPr>
          <p:nvPr>
            <p:ph type="sldNum" sz="quarter" idx="12"/>
          </p:nvPr>
        </p:nvSpPr>
        <p:spPr>
          <a:xfrm>
            <a:off x="11324205" y="6556248"/>
            <a:ext cx="333467" cy="182880"/>
          </a:xfrm>
        </p:spPr>
        <p:txBody>
          <a:bodyPr/>
          <a:lstStyle>
            <a:lvl1pPr>
              <a:defRPr>
                <a:solidFill>
                  <a:schemeClr val="bg1">
                    <a:lumMod val="95000"/>
                  </a:schemeClr>
                </a:solidFill>
              </a:defRPr>
            </a:lvl1pPr>
          </a:lstStyle>
          <a:p>
            <a:fld id="{C51EAA63-D034-42AE-91FA-B13B9518C7BE}" type="slidenum">
              <a:rPr lang="en-US" smtClean="0"/>
              <a:pPr/>
              <a:t>‹#›</a:t>
            </a:fld>
            <a:endParaRPr lang="en-US" dirty="0"/>
          </a:p>
        </p:txBody>
      </p:sp>
      <p:sp>
        <p:nvSpPr>
          <p:cNvPr id="29" name="Text Placeholder 7">
            <a:extLst>
              <a:ext uri="{FF2B5EF4-FFF2-40B4-BE49-F238E27FC236}">
                <a16:creationId xmlns:a16="http://schemas.microsoft.com/office/drawing/2014/main" id="{05F29004-DA44-4341-80A4-E787D5616D1A}"/>
              </a:ext>
            </a:extLst>
          </p:cNvPr>
          <p:cNvSpPr>
            <a:spLocks noGrp="1"/>
          </p:cNvSpPr>
          <p:nvPr>
            <p:ph type="body" sz="quarter" idx="14" hasCustomPrompt="1"/>
          </p:nvPr>
        </p:nvSpPr>
        <p:spPr>
          <a:xfrm>
            <a:off x="4551426" y="3009993"/>
            <a:ext cx="2298573" cy="193899"/>
          </a:xfrm>
        </p:spPr>
        <p:txBody>
          <a:bodyPr>
            <a:spAutoFit/>
          </a:bodyPr>
          <a:lstStyle>
            <a:lvl1pPr marL="1588" indent="0" algn="ctr">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Fill middle section with pictures</a:t>
            </a:r>
          </a:p>
        </p:txBody>
      </p:sp>
      <p:pic>
        <p:nvPicPr>
          <p:cNvPr id="14" name="Picture 13">
            <a:extLst>
              <a:ext uri="{FF2B5EF4-FFF2-40B4-BE49-F238E27FC236}">
                <a16:creationId xmlns:a16="http://schemas.microsoft.com/office/drawing/2014/main" id="{58F91566-012B-4DA9-8D50-650A068970BC}"/>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9326413" y="81018"/>
            <a:ext cx="2645669" cy="719329"/>
          </a:xfrm>
          <a:prstGeom prst="rect">
            <a:avLst/>
          </a:prstGeom>
        </p:spPr>
      </p:pic>
      <p:sp>
        <p:nvSpPr>
          <p:cNvPr id="19" name="Flowchart: Process 4">
            <a:extLst>
              <a:ext uri="{FF2B5EF4-FFF2-40B4-BE49-F238E27FC236}">
                <a16:creationId xmlns:a16="http://schemas.microsoft.com/office/drawing/2014/main" id="{B6EBC825-E7C6-4118-B976-CA9136104AA1}"/>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a:extLst>
              <a:ext uri="{FF2B5EF4-FFF2-40B4-BE49-F238E27FC236}">
                <a16:creationId xmlns:a16="http://schemas.microsoft.com/office/drawing/2014/main" id="{978E89C1-20D0-4530-805C-CB27FEC12DED}"/>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24" name="Title 6">
            <a:extLst>
              <a:ext uri="{FF2B5EF4-FFF2-40B4-BE49-F238E27FC236}">
                <a16:creationId xmlns:a16="http://schemas.microsoft.com/office/drawing/2014/main" id="{6A93C93E-ACE1-477F-B153-AAE1F2131198}"/>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3941884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1"/>
            <a:ext cx="11126522" cy="4419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37740E65-FBEF-4B4B-80FF-B15FF6031ED2}" type="datetime1">
              <a:t>5/7/2018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981200"/>
            <a:ext cx="11126522" cy="39624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fld id="{1CAB8501-70E9-CC4D-8542-9ED4CC505A7E}" type="datetime1">
              <a:t>5/7/2018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BCFA62D-784F-FE46-A091-24B4C9C0F1D7}" type="datetime1">
              <a:t>5/7/2018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Rectangle 5">
            <a:extLst>
              <a:ext uri="{FF2B5EF4-FFF2-40B4-BE49-F238E27FC236}">
                <a16:creationId xmlns:a16="http://schemas.microsoft.com/office/drawing/2014/main" id="{8B21D883-DBDA-4F92-949E-B1A624881E39}"/>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5A93681-F492-43A5-95CF-168B4B3436E9}"/>
              </a:ext>
            </a:extLst>
          </p:cNvPr>
          <p:cNvSpPr/>
          <p:nvPr userDrawn="1"/>
        </p:nvSpPr>
        <p:spPr>
          <a:xfrm>
            <a:off x="-1" y="937847"/>
            <a:ext cx="12192001" cy="698548"/>
          </a:xfrm>
          <a:prstGeom prst="rect">
            <a:avLst/>
          </a:prstGeom>
          <a:solidFill>
            <a:schemeClr val="bg1"/>
          </a:solidFill>
          <a:ln>
            <a:noFill/>
          </a:ln>
          <a:effectLst>
            <a:outerShdw blurRad="889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15" name="Text Placeholder 12">
            <a:extLst>
              <a:ext uri="{FF2B5EF4-FFF2-40B4-BE49-F238E27FC236}">
                <a16:creationId xmlns:a16="http://schemas.microsoft.com/office/drawing/2014/main" id="{C443F2D9-13A3-4929-88B4-3AFD78502561}"/>
              </a:ext>
            </a:extLst>
          </p:cNvPr>
          <p:cNvSpPr>
            <a:spLocks noGrp="1"/>
          </p:cNvSpPr>
          <p:nvPr>
            <p:ph type="body" sz="quarter" idx="13" hasCustomPrompt="1"/>
          </p:nvPr>
        </p:nvSpPr>
        <p:spPr>
          <a:xfrm>
            <a:off x="9094789" y="1148621"/>
            <a:ext cx="2773361" cy="276999"/>
          </a:xfrm>
        </p:spPr>
        <p:txBody>
          <a:bodyPr anchor="ctr">
            <a:spAutoFit/>
          </a:bodyPr>
          <a:lstStyle>
            <a:lvl1pPr marL="1588" indent="0" algn="r">
              <a:spcBef>
                <a:spcPts val="0"/>
              </a:spcBef>
              <a:buFontTx/>
              <a:buNone/>
              <a:defRPr sz="2000" b="0" baseline="0">
                <a:solidFill>
                  <a:schemeClr val="accent1"/>
                </a:solidFill>
                <a:latin typeface="Segoe UI Light" panose="020B0502040204020203" pitchFamily="34" charset="0"/>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dirty="0"/>
              <a:t>Click to edit Subtitle</a:t>
            </a:r>
            <a:endParaRPr dirty="0"/>
          </a:p>
        </p:txBody>
      </p:sp>
      <p:sp>
        <p:nvSpPr>
          <p:cNvPr id="19" name="Text Placeholder 3">
            <a:extLst>
              <a:ext uri="{FF2B5EF4-FFF2-40B4-BE49-F238E27FC236}">
                <a16:creationId xmlns:a16="http://schemas.microsoft.com/office/drawing/2014/main" id="{2B118F0A-81CD-42BC-A6E7-1BF83E4DB1EB}"/>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22" name="Flowchart: Process 4">
            <a:extLst>
              <a:ext uri="{FF2B5EF4-FFF2-40B4-BE49-F238E27FC236}">
                <a16:creationId xmlns:a16="http://schemas.microsoft.com/office/drawing/2014/main" id="{30029DE6-D2CC-48C8-8B93-3CFDB22E9496}"/>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3" name="Picture 22">
            <a:extLst>
              <a:ext uri="{FF2B5EF4-FFF2-40B4-BE49-F238E27FC236}">
                <a16:creationId xmlns:a16="http://schemas.microsoft.com/office/drawing/2014/main" id="{B81D08F9-E307-4689-982C-ACD477ECB1E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24" name="Title 6">
            <a:extLst>
              <a:ext uri="{FF2B5EF4-FFF2-40B4-BE49-F238E27FC236}">
                <a16:creationId xmlns:a16="http://schemas.microsoft.com/office/drawing/2014/main" id="{ECE9849C-CAC2-4ABF-8F92-F353B603BAD0}"/>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Rectangle 16" descr="Full slide 4-color photo can be inserted here" title="Title Slide with Picture"/>
          <p:cNvSpPr/>
          <p:nvPr userDrawn="1"/>
        </p:nvSpPr>
        <p:spPr bwMode="hidden">
          <a:xfrm>
            <a:off x="0" y="0"/>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FA9FAB92-25B2-3F48-B035-8CEB1CC8A49C}" type="datetime1">
              <a:t>5/7/2018</a:t>
            </a:fld>
            <a:endParaRPr/>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a:pPr/>
              <a:t>‹#›</a:t>
            </a:fld>
            <a:endParaRPr/>
          </a:p>
        </p:txBody>
      </p:sp>
      <p:pic>
        <p:nvPicPr>
          <p:cNvPr id="16" name="Picture 15" descr="Oracle logo in white on red staging background" title="Oracle red badge logo"/>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2017, Oracle and/or its affiliates. All rights reserved.  |</a:t>
            </a:r>
          </a:p>
        </p:txBody>
      </p:sp>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8E882AC-368C-2E40-AAAC-71FAD4875E3E}" type="datetime1">
              <a:t>5/7/2018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E8D6DD4-846E-2640-A07B-C5F4B450225C}" type="datetime1">
              <a:t>5/7/2018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Edit Master text styles</a:t>
            </a:r>
          </a:p>
          <a:p>
            <a:pPr lvl="1"/>
            <a:r>
              <a:rPr lang="en-US"/>
              <a:t>Second level</a:t>
            </a:r>
          </a:p>
        </p:txBody>
      </p:sp>
      <p:sp>
        <p:nvSpPr>
          <p:cNvPr id="3" name="Title 2"/>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88907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t>Click to add Name, Title, Company</a:t>
            </a:r>
          </a:p>
        </p:txBody>
      </p:sp>
      <p:sp>
        <p:nvSpPr>
          <p:cNvPr id="5" name="Date Placeholder 4"/>
          <p:cNvSpPr>
            <a:spLocks noGrp="1"/>
          </p:cNvSpPr>
          <p:nvPr>
            <p:ph type="dt" sz="half" idx="10"/>
          </p:nvPr>
        </p:nvSpPr>
        <p:spPr/>
        <p:txBody>
          <a:bodyPr/>
          <a:lstStyle/>
          <a:p>
            <a:fld id="{3C5E9B58-B789-B945-9617-A577D094D8AD}" type="datetime1">
              <a:t>5/7/2018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t>Click to add Name, Title, Company</a:t>
            </a:r>
          </a:p>
        </p:txBody>
      </p:sp>
      <p:sp>
        <p:nvSpPr>
          <p:cNvPr id="5" name="Date Placeholder 4"/>
          <p:cNvSpPr>
            <a:spLocks noGrp="1"/>
          </p:cNvSpPr>
          <p:nvPr>
            <p:ph type="dt" sz="half" idx="10"/>
          </p:nvPr>
        </p:nvSpPr>
        <p:spPr/>
        <p:txBody>
          <a:bodyPr/>
          <a:lstStyle/>
          <a:p>
            <a:fld id="{A9B39B2B-5066-E54E-9799-B37BEB03578F}" type="datetime1">
              <a:t>5/7/2018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4291D958-25E6-7548-A7E8-1221B6B7A346}" type="datetime1">
              <a:t>5/7/2018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AE8F68AE-DA18-F245-A173-FB37D0213783}" type="datetime1">
              <a:t>5/7/2018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 name="Title 10"/>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B327E513-43D9-144E-B72A-1AE28C440259}" type="datetime1">
              <a:t>5/7/2018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A94A2A0-E7F7-1242-AE6E-3E509688259F}" type="datetime1">
              <a:t>5/7/2018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dirty="0"/>
              <a:t>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Edit Master text styles</a:t>
            </a:r>
          </a:p>
        </p:txBody>
      </p:sp>
      <p:sp>
        <p:nvSpPr>
          <p:cNvPr id="3" name="Title 2"/>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Edit Master text styles</a:t>
            </a:r>
          </a:p>
        </p:txBody>
      </p:sp>
      <p:sp>
        <p:nvSpPr>
          <p:cNvPr id="5" name="Date Placeholder 4"/>
          <p:cNvSpPr>
            <a:spLocks noGrp="1"/>
          </p:cNvSpPr>
          <p:nvPr>
            <p:ph type="dt" sz="half" idx="10"/>
          </p:nvPr>
        </p:nvSpPr>
        <p:spPr/>
        <p:txBody>
          <a:bodyPr/>
          <a:lstStyle/>
          <a:p>
            <a:fld id="{8451262B-FFFD-A541-A02C-3B0D29DE70AC}" type="datetime1">
              <a:t>5/7/2018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t>XX</a:t>
            </a:r>
          </a:p>
        </p:txBody>
      </p:sp>
      <p:pic>
        <p:nvPicPr>
          <p:cNvPr id="8" name="Picture 7" descr="Oracle logo in white on red staging background" title="Oracle red badge logo">
            <a:extLst>
              <a:ext uri="{FF2B5EF4-FFF2-40B4-BE49-F238E27FC236}">
                <a16:creationId xmlns:a16="http://schemas.microsoft.com/office/drawing/2014/main" id="{52570C06-4E2D-43A7-97DC-FF3A79AA59A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Rectangle 5">
            <a:extLst>
              <a:ext uri="{FF2B5EF4-FFF2-40B4-BE49-F238E27FC236}">
                <a16:creationId xmlns:a16="http://schemas.microsoft.com/office/drawing/2014/main" id="{8B21D883-DBDA-4F92-949E-B1A624881E39}"/>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5A93681-F492-43A5-95CF-168B4B3436E9}"/>
              </a:ext>
            </a:extLst>
          </p:cNvPr>
          <p:cNvSpPr/>
          <p:nvPr userDrawn="1"/>
        </p:nvSpPr>
        <p:spPr>
          <a:xfrm>
            <a:off x="-1" y="937847"/>
            <a:ext cx="12192001" cy="698548"/>
          </a:xfrm>
          <a:prstGeom prst="rect">
            <a:avLst/>
          </a:prstGeom>
          <a:solidFill>
            <a:schemeClr val="bg1"/>
          </a:solidFill>
          <a:ln>
            <a:noFill/>
          </a:ln>
          <a:effectLst>
            <a:outerShdw blurRad="889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15" name="Text Placeholder 12">
            <a:extLst>
              <a:ext uri="{FF2B5EF4-FFF2-40B4-BE49-F238E27FC236}">
                <a16:creationId xmlns:a16="http://schemas.microsoft.com/office/drawing/2014/main" id="{C443F2D9-13A3-4929-88B4-3AFD78502561}"/>
              </a:ext>
            </a:extLst>
          </p:cNvPr>
          <p:cNvSpPr>
            <a:spLocks noGrp="1"/>
          </p:cNvSpPr>
          <p:nvPr>
            <p:ph type="body" sz="quarter" idx="13" hasCustomPrompt="1"/>
          </p:nvPr>
        </p:nvSpPr>
        <p:spPr>
          <a:xfrm>
            <a:off x="9094789" y="1148621"/>
            <a:ext cx="2773361" cy="276999"/>
          </a:xfrm>
        </p:spPr>
        <p:txBody>
          <a:bodyPr anchor="ctr">
            <a:spAutoFit/>
          </a:bodyPr>
          <a:lstStyle>
            <a:lvl1pPr marL="1588" indent="0" algn="r">
              <a:spcBef>
                <a:spcPts val="0"/>
              </a:spcBef>
              <a:buFontTx/>
              <a:buNone/>
              <a:defRPr sz="2000" b="0" baseline="0">
                <a:solidFill>
                  <a:schemeClr val="accent1"/>
                </a:solidFill>
                <a:latin typeface="Segoe UI Light" panose="020B0502040204020203" pitchFamily="34" charset="0"/>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dirty="0"/>
              <a:t>Click to edit Subtitle</a:t>
            </a:r>
            <a:endParaRPr dirty="0"/>
          </a:p>
        </p:txBody>
      </p:sp>
      <p:sp>
        <p:nvSpPr>
          <p:cNvPr id="19" name="Text Placeholder 3">
            <a:extLst>
              <a:ext uri="{FF2B5EF4-FFF2-40B4-BE49-F238E27FC236}">
                <a16:creationId xmlns:a16="http://schemas.microsoft.com/office/drawing/2014/main" id="{2B118F0A-81CD-42BC-A6E7-1BF83E4DB1EB}"/>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16" name="Text Placeholder 7">
            <a:extLst>
              <a:ext uri="{FF2B5EF4-FFF2-40B4-BE49-F238E27FC236}">
                <a16:creationId xmlns:a16="http://schemas.microsoft.com/office/drawing/2014/main" id="{A9AF2C24-0230-496E-838E-575DE03FCCEE}"/>
              </a:ext>
            </a:extLst>
          </p:cNvPr>
          <p:cNvSpPr>
            <a:spLocks noGrp="1"/>
          </p:cNvSpPr>
          <p:nvPr>
            <p:ph type="body" sz="quarter" idx="14" hasCustomPrompt="1"/>
          </p:nvPr>
        </p:nvSpPr>
        <p:spPr>
          <a:xfrm>
            <a:off x="539877" y="1906417"/>
            <a:ext cx="2298573" cy="193899"/>
          </a:xfrm>
        </p:spPr>
        <p:txBody>
          <a:bodyPr>
            <a:spAutoFit/>
          </a:bodyPr>
          <a:lstStyle>
            <a:lvl1pPr marL="1588" indent="0">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Edit default size text (14 </a:t>
            </a:r>
            <a:r>
              <a:rPr lang="en-US" dirty="0" err="1"/>
              <a:t>pt</a:t>
            </a:r>
            <a:r>
              <a:rPr lang="en-US" dirty="0"/>
              <a:t>)</a:t>
            </a:r>
          </a:p>
        </p:txBody>
      </p:sp>
      <p:sp>
        <p:nvSpPr>
          <p:cNvPr id="20" name="Content Placeholder 2">
            <a:extLst>
              <a:ext uri="{FF2B5EF4-FFF2-40B4-BE49-F238E27FC236}">
                <a16:creationId xmlns:a16="http://schemas.microsoft.com/office/drawing/2014/main" id="{B240DDDE-A924-42FC-8042-8B730A9BADC8}"/>
              </a:ext>
            </a:extLst>
          </p:cNvPr>
          <p:cNvSpPr>
            <a:spLocks noGrp="1"/>
          </p:cNvSpPr>
          <p:nvPr>
            <p:ph idx="1" hasCustomPrompt="1"/>
          </p:nvPr>
        </p:nvSpPr>
        <p:spPr>
          <a:xfrm>
            <a:off x="539877" y="2370338"/>
            <a:ext cx="5365622" cy="2431435"/>
          </a:xfrm>
        </p:spPr>
        <p:txBody>
          <a:bodyPr>
            <a:spAutoFit/>
          </a:bodyPr>
          <a:lstStyle>
            <a:lvl1pPr marL="228600" indent="-228600">
              <a:buFont typeface="Wingdings" panose="05000000000000000000" pitchFamily="2" charset="2"/>
              <a:buChar char="§"/>
              <a:defRPr sz="1800" b="1">
                <a:solidFill>
                  <a:schemeClr val="accent1"/>
                </a:solidFill>
                <a:latin typeface="Segoe Print" panose="02000600000000000000" pitchFamily="2" charset="0"/>
              </a:defRPr>
            </a:lvl1pPr>
            <a:lvl2pPr marL="502920" indent="-228600">
              <a:buFont typeface="Wingdings" panose="05000000000000000000" pitchFamily="2" charset="2"/>
              <a:buChar char="q"/>
              <a:defRPr sz="1400"/>
            </a:lvl2pPr>
            <a:lvl3pPr marL="548640" indent="0">
              <a:buNone/>
              <a:defRPr/>
            </a:lvl3pPr>
          </a:lstStyle>
          <a:p>
            <a:pPr lvl="0"/>
            <a:r>
              <a:rPr lang="en-US" dirty="0"/>
              <a:t>Edit Bulleted List</a:t>
            </a:r>
          </a:p>
          <a:p>
            <a:pPr lvl="1"/>
            <a:r>
              <a:rPr lang="en-US" dirty="0"/>
              <a:t>Second level</a:t>
            </a:r>
          </a:p>
          <a:p>
            <a:pPr lvl="1"/>
            <a:r>
              <a:rPr lang="en-US" dirty="0"/>
              <a:t>Second level</a:t>
            </a:r>
          </a:p>
          <a:p>
            <a:pPr lvl="1"/>
            <a:r>
              <a:rPr lang="en-US" dirty="0"/>
              <a:t>Second level</a:t>
            </a:r>
          </a:p>
          <a:p>
            <a:pPr lvl="0"/>
            <a:r>
              <a:rPr lang="en-US" dirty="0"/>
              <a:t>Next in List</a:t>
            </a:r>
          </a:p>
          <a:p>
            <a:pPr lvl="1"/>
            <a:r>
              <a:rPr lang="en-US" dirty="0"/>
              <a:t>Second level</a:t>
            </a:r>
          </a:p>
          <a:p>
            <a:pPr lvl="1"/>
            <a:r>
              <a:rPr lang="en-US" dirty="0"/>
              <a:t>Second level</a:t>
            </a:r>
          </a:p>
          <a:p>
            <a:pPr lvl="1"/>
            <a:r>
              <a:rPr lang="en-US" dirty="0"/>
              <a:t>Second level</a:t>
            </a:r>
          </a:p>
        </p:txBody>
      </p:sp>
      <p:sp>
        <p:nvSpPr>
          <p:cNvPr id="22" name="Flowchart: Process 4">
            <a:extLst>
              <a:ext uri="{FF2B5EF4-FFF2-40B4-BE49-F238E27FC236}">
                <a16:creationId xmlns:a16="http://schemas.microsoft.com/office/drawing/2014/main" id="{BB017B5E-EAF5-405F-A2FE-0A79DD2359C4}"/>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3" name="Picture 22">
            <a:extLst>
              <a:ext uri="{FF2B5EF4-FFF2-40B4-BE49-F238E27FC236}">
                <a16:creationId xmlns:a16="http://schemas.microsoft.com/office/drawing/2014/main" id="{8D1FE988-5887-4D19-9EC8-3B5029ABE05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24" name="Title 6">
            <a:extLst>
              <a:ext uri="{FF2B5EF4-FFF2-40B4-BE49-F238E27FC236}">
                <a16:creationId xmlns:a16="http://schemas.microsoft.com/office/drawing/2014/main" id="{6FCB00FF-8611-4FDF-BC8A-13BB324E61F9}"/>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1082143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BC86A2D8-45CB-974E-B7EF-5056C2B63D14}" type="datetime1">
              <a:t>5/7/2018</a:t>
            </a:fld>
            <a:endParaRPr/>
          </a:p>
        </p:txBody>
      </p:sp>
      <p:sp>
        <p:nvSpPr>
          <p:cNvPr id="8" name="Footer Placeholder 7"/>
          <p:cNvSpPr>
            <a:spLocks noGrp="1"/>
          </p:cNvSpPr>
          <p:nvPr>
            <p:ph type="ftr" sz="quarter" idx="11"/>
          </p:nvPr>
        </p:nvSpPr>
        <p:spPr/>
        <p:txBody>
          <a:bodyPr/>
          <a:lstStyle/>
          <a:p>
            <a:r>
              <a:rPr lang="en-US"/>
              <a:t>Confidential – Oracle Internal/Restricted/Highly Restricted</a:t>
            </a:r>
            <a:endParaRPr/>
          </a:p>
        </p:txBody>
      </p:sp>
      <p:sp>
        <p:nvSpPr>
          <p:cNvPr id="9" name="Slide Number Placeholder 8"/>
          <p:cNvSpPr>
            <a:spLocks noGrp="1"/>
          </p:cNvSpPr>
          <p:nvPr>
            <p:ph type="sldNum" sz="quarter" idx="12"/>
          </p:nvPr>
        </p:nvSpPr>
        <p:spPr/>
        <p:txBody>
          <a:bodyPr/>
          <a:lstStyle/>
          <a:p>
            <a:fld id="{C51EAA63-D034-42AE-91FA-B13B9518C7BE}" type="slidenum">
              <a:rPr/>
              <a:t>‹#›</a:t>
            </a:fld>
            <a:endParaRPr/>
          </a:p>
        </p:txBody>
      </p:sp>
      <p:sp>
        <p:nvSpPr>
          <p:cNvPr id="11" name="Title 10"/>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4B66DC1-91EB-7847-9870-F6490006EB7A}" type="datetime1">
              <a:t>5/7/2018</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4028668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95CBC26-3C71-0340-9B98-0974CBCD7B1E}" type="datetime1">
              <a:t>5/7/2018</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
        <p:nvSpPr>
          <p:cNvPr id="7" name="Title 6"/>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A19199-1BDE-4D4E-9E18-24F33998584C}" type="datetime1">
              <a:t>5/7/2018</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Date Placeholder 4"/>
          <p:cNvSpPr>
            <a:spLocks noGrp="1"/>
          </p:cNvSpPr>
          <p:nvPr>
            <p:ph type="dt" sz="half" idx="10"/>
          </p:nvPr>
        </p:nvSpPr>
        <p:spPr/>
        <p:txBody>
          <a:bodyPr/>
          <a:lstStyle/>
          <a:p>
            <a:fld id="{F2CD5E2D-28C6-054B-8A13-A7C67B876E87}" type="datetime1">
              <a:t>5/7/2018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23F5E45-EF96-B94C-9256-70C444D22324}" type="datetime1">
              <a:t>5/7/2018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ABCC7D1-0055-5B49-B52A-0AAA925946EB}" type="datetime1">
              <a:t>5/7/2018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itle 10"/>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0909952-AE77-1344-9FE5-B03BA44151BF}" type="datetime1">
              <a:t>5/7/2018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Title 7"/>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title="iOS Smartphone and Tablet: Horizontal Layou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7B6D8D03-50B7-F64A-978E-2C38678290ED}" type="datetime1">
              <a:t>5/7/2018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532312" y="1850231"/>
            <a:ext cx="5246688" cy="396954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itle 3"/>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a:p>
        </p:txBody>
      </p:sp>
      <p:sp>
        <p:nvSpPr>
          <p:cNvPr id="5" name="Date Placeholder 4"/>
          <p:cNvSpPr>
            <a:spLocks noGrp="1"/>
          </p:cNvSpPr>
          <p:nvPr>
            <p:ph type="dt" sz="half" idx="10"/>
          </p:nvPr>
        </p:nvSpPr>
        <p:spPr/>
        <p:txBody>
          <a:bodyPr/>
          <a:lstStyle/>
          <a:p>
            <a:fld id="{7CABDD4E-21F2-8141-B292-E22778D54979}" type="datetime1">
              <a:t>5/7/2018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6747673" y="1013144"/>
            <a:ext cx="396213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pic>
        <p:nvPicPr>
          <p:cNvPr id="13" name="Picture 12" descr="Photos, screen captures, graphics can be inserted in a white mobile phone and tablet" title="iOS Smartphone and Tablet: Vertical Layout"/>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Rectangle 5">
            <a:extLst>
              <a:ext uri="{FF2B5EF4-FFF2-40B4-BE49-F238E27FC236}">
                <a16:creationId xmlns:a16="http://schemas.microsoft.com/office/drawing/2014/main" id="{8B21D883-DBDA-4F92-949E-B1A624881E39}"/>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19" name="Text Placeholder 3">
            <a:extLst>
              <a:ext uri="{FF2B5EF4-FFF2-40B4-BE49-F238E27FC236}">
                <a16:creationId xmlns:a16="http://schemas.microsoft.com/office/drawing/2014/main" id="{2B118F0A-81CD-42BC-A6E7-1BF83E4DB1EB}"/>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16" name="Text Placeholder 7">
            <a:extLst>
              <a:ext uri="{FF2B5EF4-FFF2-40B4-BE49-F238E27FC236}">
                <a16:creationId xmlns:a16="http://schemas.microsoft.com/office/drawing/2014/main" id="{A9AF2C24-0230-496E-838E-575DE03FCCEE}"/>
              </a:ext>
            </a:extLst>
          </p:cNvPr>
          <p:cNvSpPr>
            <a:spLocks noGrp="1"/>
          </p:cNvSpPr>
          <p:nvPr>
            <p:ph type="body" sz="quarter" idx="14" hasCustomPrompt="1"/>
          </p:nvPr>
        </p:nvSpPr>
        <p:spPr>
          <a:xfrm>
            <a:off x="539877" y="1125367"/>
            <a:ext cx="2298573" cy="193899"/>
          </a:xfrm>
        </p:spPr>
        <p:txBody>
          <a:bodyPr>
            <a:spAutoFit/>
          </a:bodyPr>
          <a:lstStyle>
            <a:lvl1pPr marL="1588" indent="0">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Edit default size text (14 </a:t>
            </a:r>
            <a:r>
              <a:rPr lang="en-US" dirty="0" err="1"/>
              <a:t>pt</a:t>
            </a:r>
            <a:r>
              <a:rPr lang="en-US" dirty="0"/>
              <a:t>)</a:t>
            </a:r>
          </a:p>
        </p:txBody>
      </p:sp>
      <p:sp>
        <p:nvSpPr>
          <p:cNvPr id="20" name="Content Placeholder 2">
            <a:extLst>
              <a:ext uri="{FF2B5EF4-FFF2-40B4-BE49-F238E27FC236}">
                <a16:creationId xmlns:a16="http://schemas.microsoft.com/office/drawing/2014/main" id="{B240DDDE-A924-42FC-8042-8B730A9BADC8}"/>
              </a:ext>
            </a:extLst>
          </p:cNvPr>
          <p:cNvSpPr>
            <a:spLocks noGrp="1"/>
          </p:cNvSpPr>
          <p:nvPr>
            <p:ph idx="1" hasCustomPrompt="1"/>
          </p:nvPr>
        </p:nvSpPr>
        <p:spPr>
          <a:xfrm>
            <a:off x="539877" y="1589288"/>
            <a:ext cx="5365622" cy="2431435"/>
          </a:xfrm>
        </p:spPr>
        <p:txBody>
          <a:bodyPr>
            <a:spAutoFit/>
          </a:bodyPr>
          <a:lstStyle>
            <a:lvl1pPr marL="228600" indent="-228600">
              <a:buFont typeface="Wingdings" panose="05000000000000000000" pitchFamily="2" charset="2"/>
              <a:buChar char="§"/>
              <a:defRPr sz="1800" b="1">
                <a:solidFill>
                  <a:schemeClr val="accent1"/>
                </a:solidFill>
                <a:latin typeface="Segoe Print" panose="02000600000000000000" pitchFamily="2" charset="0"/>
              </a:defRPr>
            </a:lvl1pPr>
            <a:lvl2pPr marL="502920" indent="-228600">
              <a:buFont typeface="Wingdings" panose="05000000000000000000" pitchFamily="2" charset="2"/>
              <a:buChar char="q"/>
              <a:defRPr sz="1400"/>
            </a:lvl2pPr>
            <a:lvl3pPr marL="548640" indent="0">
              <a:buNone/>
              <a:defRPr/>
            </a:lvl3pPr>
          </a:lstStyle>
          <a:p>
            <a:pPr lvl="0"/>
            <a:r>
              <a:rPr lang="en-US" dirty="0"/>
              <a:t>Edit Bulleted List</a:t>
            </a:r>
          </a:p>
          <a:p>
            <a:pPr lvl="1"/>
            <a:r>
              <a:rPr lang="en-US" dirty="0"/>
              <a:t>Second level</a:t>
            </a:r>
          </a:p>
          <a:p>
            <a:pPr lvl="1"/>
            <a:r>
              <a:rPr lang="en-US" dirty="0"/>
              <a:t>Second level</a:t>
            </a:r>
          </a:p>
          <a:p>
            <a:pPr lvl="1"/>
            <a:r>
              <a:rPr lang="en-US" dirty="0"/>
              <a:t>Second level</a:t>
            </a:r>
          </a:p>
          <a:p>
            <a:pPr lvl="0"/>
            <a:r>
              <a:rPr lang="en-US" dirty="0"/>
              <a:t>Next in List</a:t>
            </a:r>
          </a:p>
          <a:p>
            <a:pPr lvl="1"/>
            <a:r>
              <a:rPr lang="en-US" dirty="0"/>
              <a:t>Second level</a:t>
            </a:r>
          </a:p>
          <a:p>
            <a:pPr lvl="1"/>
            <a:r>
              <a:rPr lang="en-US" dirty="0"/>
              <a:t>Second level</a:t>
            </a:r>
          </a:p>
          <a:p>
            <a:pPr lvl="1"/>
            <a:r>
              <a:rPr lang="en-US" dirty="0"/>
              <a:t>Second level</a:t>
            </a:r>
          </a:p>
        </p:txBody>
      </p:sp>
      <p:sp>
        <p:nvSpPr>
          <p:cNvPr id="21" name="Flowchart: Process 4">
            <a:extLst>
              <a:ext uri="{FF2B5EF4-FFF2-40B4-BE49-F238E27FC236}">
                <a16:creationId xmlns:a16="http://schemas.microsoft.com/office/drawing/2014/main" id="{9F8AE0F2-AB49-49D9-90E9-A0835A05F61E}"/>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E7FCE221-9E76-4D88-B2BC-A98330D82D6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23" name="Title 6">
            <a:extLst>
              <a:ext uri="{FF2B5EF4-FFF2-40B4-BE49-F238E27FC236}">
                <a16:creationId xmlns:a16="http://schemas.microsoft.com/office/drawing/2014/main" id="{5064581A-0AEE-4970-86BB-3DA78692750E}"/>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243469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title="Android Smartphone and Tablet: Horizontal Layou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7E802E30-607E-9F49-A003-049D48B845AC}" type="datetime1">
              <a:t>5/7/2018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532312" y="1975104"/>
            <a:ext cx="5248656" cy="3328416"/>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itle 3"/>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62906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2" cstate="print">
            <a:extLst>
              <a:ext uri="{28A0092B-C50C-407E-A947-70E740481C1C}">
                <a14:useLocalDpi xmlns:a14="http://schemas.microsoft.com/office/drawing/2010/main" val="0"/>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a:p>
        </p:txBody>
      </p:sp>
      <p:sp>
        <p:nvSpPr>
          <p:cNvPr id="5" name="Date Placeholder 4"/>
          <p:cNvSpPr>
            <a:spLocks noGrp="1"/>
          </p:cNvSpPr>
          <p:nvPr>
            <p:ph type="dt" sz="half" idx="10"/>
          </p:nvPr>
        </p:nvSpPr>
        <p:spPr/>
        <p:txBody>
          <a:bodyPr/>
          <a:lstStyle/>
          <a:p>
            <a:fld id="{7F09F771-021C-044A-BB64-28C578CE2048}" type="datetime1">
              <a:t>5/7/2018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7061703" y="1013144"/>
            <a:ext cx="331356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pic>
        <p:nvPicPr>
          <p:cNvPr id="19" name="Picture 18" descr="Photos, screen captures, graphics can be inserted in a white mobile phone and tablet" title="Android Smartphone and Tablet: Vertical Layout"/>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Tree>
    <p:extLst>
      <p:ext uri="{BB962C8B-B14F-4D97-AF65-F5344CB8AC3E}">
        <p14:creationId xmlns:p14="http://schemas.microsoft.com/office/powerpoint/2010/main" val="39645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Rectangle 16" descr="Full slide 4-color photo can be inserted here" title="Title Slide with Picture"/>
          <p:cNvSpPr/>
          <p:nvPr userDrawn="1"/>
        </p:nvSpPr>
        <p:spPr bwMode="hidden">
          <a:xfrm>
            <a:off x="0" y="0"/>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2" name="Group 1"/>
          <p:cNvGrpSpPr/>
          <p:nvPr/>
        </p:nvGrpSpPr>
        <p:grpSpPr>
          <a:xfrm>
            <a:off x="0" y="0"/>
            <a:ext cx="12189399" cy="6858000"/>
            <a:chOff x="-287" y="0"/>
            <a:chExt cx="12189399" cy="6858000"/>
          </a:xfrm>
          <a:solidFill>
            <a:srgbClr val="D8E1E6"/>
          </a:solidFill>
        </p:grpSpPr>
        <p:sp>
          <p:nvSpPr>
            <p:cNvPr id="10" name="Rectangle 9"/>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Rectangle 10"/>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Rectangle 11"/>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
        <p:nvSpPr>
          <p:cNvPr id="5" name="Date Placeholder 4"/>
          <p:cNvSpPr>
            <a:spLocks noGrp="1"/>
          </p:cNvSpPr>
          <p:nvPr>
            <p:ph type="dt" sz="half" idx="10"/>
          </p:nvPr>
        </p:nvSpPr>
        <p:spPr/>
        <p:txBody>
          <a:bodyPr/>
          <a:lstStyle>
            <a:lvl1pPr>
              <a:defRPr>
                <a:solidFill>
                  <a:srgbClr val="5F5F5F"/>
                </a:solidFill>
              </a:defRPr>
            </a:lvl1pPr>
          </a:lstStyle>
          <a:p>
            <a:fld id="{D0F620B7-097F-D148-91D9-2DB76B7B877D}" type="datetime1">
              <a:t>5/7/2018</a:t>
            </a:fld>
            <a:endParaRPr/>
          </a:p>
        </p:txBody>
      </p:sp>
      <p:sp>
        <p:nvSpPr>
          <p:cNvPr id="6" name="Footer Placeholder 5"/>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a:pPr/>
              <a:t>‹#›</a:t>
            </a:fld>
            <a:endParaRPr/>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t>XX</a:t>
            </a:r>
          </a:p>
        </p:txBody>
      </p:sp>
      <p:pic>
        <p:nvPicPr>
          <p:cNvPr id="16" name="Picture 15" descr="Oracle logo in white on red staging background" title="Oracle red badge logo"/>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2017, Oracle and/or its affiliates. All rights reserved.  |</a:t>
            </a:r>
          </a:p>
        </p:txBody>
      </p:sp>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A0D2F4-4279-D545-9F60-257F047C54E6}" type="datetime1">
              <a:t>5/7/2018</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a:latin typeface="+mj-lt"/>
              </a:rPr>
              <a:t>Safe Harbor</a:t>
            </a:r>
            <a:r>
              <a:rPr sz="3200" baseline="0">
                <a:latin typeface="+mj-lt"/>
              </a:rPr>
              <a:t> Statement</a:t>
            </a:r>
            <a:endParaRPr sz="320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98A985-6223-DD42-9E18-49B17F319CCA}" type="datetime1">
              <a:t>5/7/2018</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a:latin typeface="+mj-lt"/>
              </a:rPr>
              <a:t>Safe Harbor</a:t>
            </a:r>
            <a:r>
              <a:rPr sz="3200" baseline="0">
                <a:latin typeface="+mj-lt"/>
              </a:rPr>
              <a:t> Statement</a:t>
            </a:r>
            <a:endParaRPr sz="320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title="Oracle corporate Tagline in colo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7D07F16A-7BA6-2440-AC0F-C75259CE99C6}" type="datetime1">
              <a:t>5/7/2018</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Pr>
        <a:solidFill>
          <a:schemeClr val="accent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black">
          <a:xfrm>
            <a:off x="3822128" y="2843826"/>
            <a:ext cx="4544568" cy="569547"/>
          </a:xfrm>
          <a:prstGeom prst="rect">
            <a:avLst/>
          </a:prstGeom>
        </p:spPr>
      </p:pic>
      <p:grpSp>
        <p:nvGrpSpPr>
          <p:cNvPr id="10" name="Group 9"/>
          <p:cNvGrpSpPr/>
          <p:nvPr/>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E163461E-F19F-0245-B8FB-B0739365A1E7}" type="datetime1">
              <a:t>5/7/2018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D4EAF17A-378C-49D5-A479-C71FF9D7F1E7}" type="slidenum">
              <a:rPr/>
              <a:t>‹#›</a:t>
            </a:fld>
            <a:endParaRPr/>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878C17B0-E879-3643-ACAE-3A5DA72F990D}" type="datetime1">
              <a:t>5/7/2018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EE11BFD-AD4C-4A98-9D38-1958507EA4E5}" type="datetime1">
              <a:rPr lang="en-US" smtClean="0"/>
              <a:pPr/>
              <a:t>5/7/2018</a:t>
            </a:fld>
            <a:endParaRPr lang="en-US" dirty="0"/>
          </a:p>
        </p:txBody>
      </p:sp>
      <p:sp>
        <p:nvSpPr>
          <p:cNvPr id="4" name="Footer Placeholder 3"/>
          <p:cNvSpPr>
            <a:spLocks noGrp="1"/>
          </p:cNvSpPr>
          <p:nvPr>
            <p:ph type="ftr" sz="quarter" idx="11"/>
          </p:nvPr>
        </p:nvSpPr>
        <p:spPr/>
        <p:txBody>
          <a:bodyPr/>
          <a:lstStyle/>
          <a:p>
            <a:r>
              <a:rPr lang="en-US"/>
              <a:t>Oracle Confidential – Internal</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a:t>
            </a:fld>
            <a:endParaRPr lang="en-US" dirty="0"/>
          </a:p>
        </p:txBody>
      </p:sp>
      <p:pic>
        <p:nvPicPr>
          <p:cNvPr id="6" name="Picture 5"/>
          <p:cNvPicPr>
            <a:picLocks noChangeAspect="1"/>
          </p:cNvPicPr>
          <p:nvPr userDrawn="1"/>
        </p:nvPicPr>
        <p:blipFill rotWithShape="1">
          <a:blip r:embed="rId2" cstate="email">
            <a:duotone>
              <a:schemeClr val="bg2">
                <a:shade val="45000"/>
                <a:satMod val="135000"/>
              </a:schemeClr>
              <a:prstClr val="white"/>
            </a:duotone>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rcRect/>
          <a:stretch/>
        </p:blipFill>
        <p:spPr>
          <a:xfrm>
            <a:off x="-1" y="4953000"/>
            <a:ext cx="12188825" cy="1905000"/>
          </a:xfrm>
          <a:prstGeom prst="rect">
            <a:avLst/>
          </a:prstGeom>
        </p:spPr>
      </p:pic>
    </p:spTree>
    <p:extLst>
      <p:ext uri="{BB962C8B-B14F-4D97-AF65-F5344CB8AC3E}">
        <p14:creationId xmlns:p14="http://schemas.microsoft.com/office/powerpoint/2010/main" val="257334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3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6" name="Text Placeholder 7">
            <a:extLst>
              <a:ext uri="{FF2B5EF4-FFF2-40B4-BE49-F238E27FC236}">
                <a16:creationId xmlns:a16="http://schemas.microsoft.com/office/drawing/2014/main" id="{A9AF2C24-0230-496E-838E-575DE03FCCEE}"/>
              </a:ext>
            </a:extLst>
          </p:cNvPr>
          <p:cNvSpPr>
            <a:spLocks noGrp="1"/>
          </p:cNvSpPr>
          <p:nvPr>
            <p:ph type="body" sz="quarter" idx="14" hasCustomPrompt="1"/>
          </p:nvPr>
        </p:nvSpPr>
        <p:spPr>
          <a:xfrm>
            <a:off x="539877" y="1125367"/>
            <a:ext cx="2298573" cy="193899"/>
          </a:xfrm>
        </p:spPr>
        <p:txBody>
          <a:bodyPr>
            <a:spAutoFit/>
          </a:bodyPr>
          <a:lstStyle>
            <a:lvl1pPr marL="1588" indent="0">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Edit default size text (14 </a:t>
            </a:r>
            <a:r>
              <a:rPr lang="en-US" dirty="0" err="1"/>
              <a:t>pt</a:t>
            </a:r>
            <a:r>
              <a:rPr lang="en-US" dirty="0"/>
              <a:t>)</a:t>
            </a:r>
          </a:p>
        </p:txBody>
      </p:sp>
    </p:spTree>
    <p:extLst>
      <p:ext uri="{BB962C8B-B14F-4D97-AF65-F5344CB8AC3E}">
        <p14:creationId xmlns:p14="http://schemas.microsoft.com/office/powerpoint/2010/main" val="1438306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a:solidFill>
                  <a:schemeClr val="tx1">
                    <a:alpha val="0"/>
                  </a:schemeClr>
                </a:solidFill>
              </a:defRPr>
            </a:lvl1pPr>
          </a:lstStyle>
          <a:p>
            <a:fld id="{C51EAA63-D034-42AE-91FA-B13B9518C7BE}" type="slidenum">
              <a:rPr/>
              <a:pPr/>
              <a:t>‹#›</a:t>
            </a:fld>
            <a:endParaRPr/>
          </a:p>
        </p:txBody>
      </p:sp>
      <p:sp>
        <p:nvSpPr>
          <p:cNvPr id="6" name="Rectangle 5" descr="Full slide 4-color photo can be inserted here" title="Title Slide with Picture"/>
          <p:cNvSpPr/>
          <p:nvPr/>
        </p:nvSpPr>
        <p:spPr bwMode="hidden">
          <a:xfrm>
            <a:off x="0" y="451"/>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Date Placeholder 2"/>
          <p:cNvSpPr>
            <a:spLocks noGrp="1"/>
          </p:cNvSpPr>
          <p:nvPr>
            <p:ph type="dt" sz="half" idx="10"/>
          </p:nvPr>
        </p:nvSpPr>
        <p:spPr/>
        <p:txBody>
          <a:bodyPr/>
          <a:lstStyle>
            <a:lvl1pPr>
              <a:defRPr>
                <a:solidFill>
                  <a:schemeClr val="tx1"/>
                </a:solidFill>
              </a:defRPr>
            </a:lvl1pPr>
          </a:lstStyle>
          <a:p>
            <a:fld id="{12C55C7B-5E5C-D447-9BFF-07422F49C101}" type="datetime1">
              <a:t>5/7/2018</a:t>
            </a:fld>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a:p>
        </p:txBody>
      </p:sp>
      <p:pic>
        <p:nvPicPr>
          <p:cNvPr id="8" name="Picture 7" descr="Oracle logo in white on red staging background" title="Oracle red badge logo"/>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9" name="Title 8"/>
          <p:cNvSpPr>
            <a:spLocks noGrp="1"/>
          </p:cNvSpPr>
          <p:nvPr>
            <p:ph type="title"/>
          </p:nvPr>
        </p:nvSpPr>
        <p:spPr>
          <a:xfrm>
            <a:off x="531814" y="739775"/>
            <a:ext cx="9601200" cy="1470025"/>
          </a:xfrm>
        </p:spPr>
        <p:txBody>
          <a:bodyPr/>
          <a:lstStyle>
            <a:lvl1pPr>
              <a:defRPr sz="4800"/>
            </a:lvl1pPr>
          </a:lstStyle>
          <a:p>
            <a:r>
              <a:rPr lang="en-US"/>
              <a:t>Click to edit Master title style</a:t>
            </a:r>
            <a:endParaRPr/>
          </a:p>
        </p:txBody>
      </p:sp>
      <p:sp>
        <p:nvSpPr>
          <p:cNvPr id="12" name="Text Placeholder 10"/>
          <p:cNvSpPr>
            <a:spLocks noGrp="1"/>
          </p:cNvSpPr>
          <p:nvPr>
            <p:ph type="body" sz="quarter" idx="14" hasCustomPrompt="1"/>
          </p:nvPr>
        </p:nvSpPr>
        <p:spPr>
          <a:xfrm>
            <a:off x="531814" y="3429451"/>
            <a:ext cx="9601200" cy="2514149"/>
          </a:xfrm>
        </p:spPr>
        <p:txBody>
          <a:bodyPr/>
          <a:lstStyle>
            <a:lvl1pPr marL="0" indent="0">
              <a:spcBef>
                <a:spcPts val="0"/>
              </a:spcBef>
              <a:buNone/>
              <a:defRPr sz="2400" b="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presenter’s name, title, division/business unit/organization and date</a:t>
            </a:r>
          </a:p>
        </p:txBody>
      </p:sp>
      <p:sp>
        <p:nvSpPr>
          <p:cNvPr id="13" name="Text Placeholder 10"/>
          <p:cNvSpPr>
            <a:spLocks noGrp="1"/>
          </p:cNvSpPr>
          <p:nvPr>
            <p:ph type="body" sz="quarter" idx="15" hasCustomPrompt="1"/>
          </p:nvPr>
        </p:nvSpPr>
        <p:spPr>
          <a:xfrm>
            <a:off x="531762" y="2286000"/>
            <a:ext cx="9601200" cy="914400"/>
          </a:xfrm>
        </p:spPr>
        <p:txBody>
          <a:bodyPr/>
          <a:lstStyle>
            <a:lvl1pPr marL="0" indent="0">
              <a:spcBef>
                <a:spcPts val="0"/>
              </a:spcBef>
              <a:buNone/>
              <a:defRPr sz="2400" b="1"/>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subtitle</a:t>
            </a:r>
          </a:p>
        </p:txBody>
      </p:sp>
      <p:sp>
        <p:nvSpPr>
          <p:cNvPr id="11" name="TextBox 10"/>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2017, Oracle and/or its affiliates. All rights reserved.  |</a:t>
            </a:r>
          </a:p>
        </p:txBody>
      </p:sp>
    </p:spTree>
    <p:extLst>
      <p:ext uri="{BB962C8B-B14F-4D97-AF65-F5344CB8AC3E}">
        <p14:creationId xmlns:p14="http://schemas.microsoft.com/office/powerpoint/2010/main" val="32385430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Rectangle 5">
            <a:extLst>
              <a:ext uri="{FF2B5EF4-FFF2-40B4-BE49-F238E27FC236}">
                <a16:creationId xmlns:a16="http://schemas.microsoft.com/office/drawing/2014/main" id="{8B21D883-DBDA-4F92-949E-B1A624881E39}"/>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5A93681-F492-43A5-95CF-168B4B3436E9}"/>
              </a:ext>
            </a:extLst>
          </p:cNvPr>
          <p:cNvSpPr/>
          <p:nvPr userDrawn="1"/>
        </p:nvSpPr>
        <p:spPr>
          <a:xfrm>
            <a:off x="-1" y="937847"/>
            <a:ext cx="12192001" cy="698548"/>
          </a:xfrm>
          <a:prstGeom prst="rect">
            <a:avLst/>
          </a:prstGeom>
          <a:solidFill>
            <a:schemeClr val="bg1"/>
          </a:solidFill>
          <a:ln>
            <a:noFill/>
          </a:ln>
          <a:effectLst>
            <a:outerShdw blurRad="889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15" name="Text Placeholder 12">
            <a:extLst>
              <a:ext uri="{FF2B5EF4-FFF2-40B4-BE49-F238E27FC236}">
                <a16:creationId xmlns:a16="http://schemas.microsoft.com/office/drawing/2014/main" id="{C443F2D9-13A3-4929-88B4-3AFD78502561}"/>
              </a:ext>
            </a:extLst>
          </p:cNvPr>
          <p:cNvSpPr>
            <a:spLocks noGrp="1"/>
          </p:cNvSpPr>
          <p:nvPr>
            <p:ph type="body" sz="quarter" idx="13" hasCustomPrompt="1"/>
          </p:nvPr>
        </p:nvSpPr>
        <p:spPr>
          <a:xfrm>
            <a:off x="9094789" y="1148621"/>
            <a:ext cx="2773361" cy="276999"/>
          </a:xfrm>
        </p:spPr>
        <p:txBody>
          <a:bodyPr anchor="ctr">
            <a:spAutoFit/>
          </a:bodyPr>
          <a:lstStyle>
            <a:lvl1pPr marL="1588" indent="0" algn="r">
              <a:spcBef>
                <a:spcPts val="0"/>
              </a:spcBef>
              <a:buFontTx/>
              <a:buNone/>
              <a:defRPr sz="2000" b="0" baseline="0">
                <a:solidFill>
                  <a:schemeClr val="accent1"/>
                </a:solidFill>
                <a:latin typeface="Segoe UI Light" panose="020B0502040204020203" pitchFamily="34" charset="0"/>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dirty="0"/>
              <a:t>Click to edit Subtitle</a:t>
            </a:r>
            <a:endParaRPr dirty="0"/>
          </a:p>
        </p:txBody>
      </p:sp>
      <p:sp>
        <p:nvSpPr>
          <p:cNvPr id="19" name="Text Placeholder 3">
            <a:extLst>
              <a:ext uri="{FF2B5EF4-FFF2-40B4-BE49-F238E27FC236}">
                <a16:creationId xmlns:a16="http://schemas.microsoft.com/office/drawing/2014/main" id="{2B118F0A-81CD-42BC-A6E7-1BF83E4DB1EB}"/>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22" name="Flowchart: Process 4">
            <a:extLst>
              <a:ext uri="{FF2B5EF4-FFF2-40B4-BE49-F238E27FC236}">
                <a16:creationId xmlns:a16="http://schemas.microsoft.com/office/drawing/2014/main" id="{30029DE6-D2CC-48C8-8B93-3CFDB22E9496}"/>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3" name="Picture 22">
            <a:extLst>
              <a:ext uri="{FF2B5EF4-FFF2-40B4-BE49-F238E27FC236}">
                <a16:creationId xmlns:a16="http://schemas.microsoft.com/office/drawing/2014/main" id="{B81D08F9-E307-4689-982C-ACD477ECB1E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24" name="Title 6">
            <a:extLst>
              <a:ext uri="{FF2B5EF4-FFF2-40B4-BE49-F238E27FC236}">
                <a16:creationId xmlns:a16="http://schemas.microsoft.com/office/drawing/2014/main" id="{ECE9849C-CAC2-4ABF-8F92-F353B603BAD0}"/>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1648049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Rectangle 5">
            <a:extLst>
              <a:ext uri="{FF2B5EF4-FFF2-40B4-BE49-F238E27FC236}">
                <a16:creationId xmlns:a16="http://schemas.microsoft.com/office/drawing/2014/main" id="{8B21D883-DBDA-4F92-949E-B1A624881E39}"/>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5A93681-F492-43A5-95CF-168B4B3436E9}"/>
              </a:ext>
            </a:extLst>
          </p:cNvPr>
          <p:cNvSpPr/>
          <p:nvPr userDrawn="1"/>
        </p:nvSpPr>
        <p:spPr>
          <a:xfrm>
            <a:off x="-1" y="937847"/>
            <a:ext cx="12192001" cy="698548"/>
          </a:xfrm>
          <a:prstGeom prst="rect">
            <a:avLst/>
          </a:prstGeom>
          <a:solidFill>
            <a:schemeClr val="bg1"/>
          </a:solidFill>
          <a:ln>
            <a:noFill/>
          </a:ln>
          <a:effectLst>
            <a:outerShdw blurRad="889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15" name="Text Placeholder 12">
            <a:extLst>
              <a:ext uri="{FF2B5EF4-FFF2-40B4-BE49-F238E27FC236}">
                <a16:creationId xmlns:a16="http://schemas.microsoft.com/office/drawing/2014/main" id="{C443F2D9-13A3-4929-88B4-3AFD78502561}"/>
              </a:ext>
            </a:extLst>
          </p:cNvPr>
          <p:cNvSpPr>
            <a:spLocks noGrp="1"/>
          </p:cNvSpPr>
          <p:nvPr>
            <p:ph type="body" sz="quarter" idx="13" hasCustomPrompt="1"/>
          </p:nvPr>
        </p:nvSpPr>
        <p:spPr>
          <a:xfrm>
            <a:off x="9094789" y="1148621"/>
            <a:ext cx="2773361" cy="276999"/>
          </a:xfrm>
        </p:spPr>
        <p:txBody>
          <a:bodyPr anchor="ctr">
            <a:spAutoFit/>
          </a:bodyPr>
          <a:lstStyle>
            <a:lvl1pPr marL="1588" indent="0" algn="r">
              <a:spcBef>
                <a:spcPts val="0"/>
              </a:spcBef>
              <a:buFontTx/>
              <a:buNone/>
              <a:defRPr sz="2000" b="0" baseline="0">
                <a:solidFill>
                  <a:schemeClr val="accent1"/>
                </a:solidFill>
                <a:latin typeface="Segoe UI Light" panose="020B0502040204020203" pitchFamily="34" charset="0"/>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dirty="0"/>
              <a:t>Click to edit Subtitle</a:t>
            </a:r>
            <a:endParaRPr dirty="0"/>
          </a:p>
        </p:txBody>
      </p:sp>
      <p:sp>
        <p:nvSpPr>
          <p:cNvPr id="19" name="Text Placeholder 3">
            <a:extLst>
              <a:ext uri="{FF2B5EF4-FFF2-40B4-BE49-F238E27FC236}">
                <a16:creationId xmlns:a16="http://schemas.microsoft.com/office/drawing/2014/main" id="{2B118F0A-81CD-42BC-A6E7-1BF83E4DB1EB}"/>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16" name="Text Placeholder 7">
            <a:extLst>
              <a:ext uri="{FF2B5EF4-FFF2-40B4-BE49-F238E27FC236}">
                <a16:creationId xmlns:a16="http://schemas.microsoft.com/office/drawing/2014/main" id="{A9AF2C24-0230-496E-838E-575DE03FCCEE}"/>
              </a:ext>
            </a:extLst>
          </p:cNvPr>
          <p:cNvSpPr>
            <a:spLocks noGrp="1"/>
          </p:cNvSpPr>
          <p:nvPr>
            <p:ph type="body" sz="quarter" idx="14" hasCustomPrompt="1"/>
          </p:nvPr>
        </p:nvSpPr>
        <p:spPr>
          <a:xfrm>
            <a:off x="539877" y="1906417"/>
            <a:ext cx="2298573" cy="193899"/>
          </a:xfrm>
        </p:spPr>
        <p:txBody>
          <a:bodyPr>
            <a:spAutoFit/>
          </a:bodyPr>
          <a:lstStyle>
            <a:lvl1pPr marL="1588" indent="0">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Edit default size text (14 </a:t>
            </a:r>
            <a:r>
              <a:rPr lang="en-US" dirty="0" err="1"/>
              <a:t>pt</a:t>
            </a:r>
            <a:r>
              <a:rPr lang="en-US" dirty="0"/>
              <a:t>)</a:t>
            </a:r>
          </a:p>
        </p:txBody>
      </p:sp>
      <p:sp>
        <p:nvSpPr>
          <p:cNvPr id="20" name="Content Placeholder 2">
            <a:extLst>
              <a:ext uri="{FF2B5EF4-FFF2-40B4-BE49-F238E27FC236}">
                <a16:creationId xmlns:a16="http://schemas.microsoft.com/office/drawing/2014/main" id="{B240DDDE-A924-42FC-8042-8B730A9BADC8}"/>
              </a:ext>
            </a:extLst>
          </p:cNvPr>
          <p:cNvSpPr>
            <a:spLocks noGrp="1"/>
          </p:cNvSpPr>
          <p:nvPr>
            <p:ph idx="1" hasCustomPrompt="1"/>
          </p:nvPr>
        </p:nvSpPr>
        <p:spPr>
          <a:xfrm>
            <a:off x="539877" y="2370338"/>
            <a:ext cx="5365622" cy="2431435"/>
          </a:xfrm>
        </p:spPr>
        <p:txBody>
          <a:bodyPr>
            <a:spAutoFit/>
          </a:bodyPr>
          <a:lstStyle>
            <a:lvl1pPr marL="228600" indent="-228600">
              <a:buFont typeface="Wingdings" panose="05000000000000000000" pitchFamily="2" charset="2"/>
              <a:buChar char="§"/>
              <a:defRPr sz="1800" b="1">
                <a:solidFill>
                  <a:schemeClr val="accent1"/>
                </a:solidFill>
                <a:latin typeface="Segoe Print" panose="02000600000000000000" pitchFamily="2" charset="0"/>
              </a:defRPr>
            </a:lvl1pPr>
            <a:lvl2pPr marL="502920" indent="-228600">
              <a:buFont typeface="Wingdings" panose="05000000000000000000" pitchFamily="2" charset="2"/>
              <a:buChar char="q"/>
              <a:defRPr sz="1400"/>
            </a:lvl2pPr>
            <a:lvl3pPr marL="548640" indent="0">
              <a:buNone/>
              <a:defRPr/>
            </a:lvl3pPr>
          </a:lstStyle>
          <a:p>
            <a:pPr lvl="0"/>
            <a:r>
              <a:rPr lang="en-US" dirty="0"/>
              <a:t>Edit Bulleted List</a:t>
            </a:r>
          </a:p>
          <a:p>
            <a:pPr lvl="1"/>
            <a:r>
              <a:rPr lang="en-US" dirty="0"/>
              <a:t>Second level</a:t>
            </a:r>
          </a:p>
          <a:p>
            <a:pPr lvl="1"/>
            <a:r>
              <a:rPr lang="en-US" dirty="0"/>
              <a:t>Second level</a:t>
            </a:r>
          </a:p>
          <a:p>
            <a:pPr lvl="1"/>
            <a:r>
              <a:rPr lang="en-US" dirty="0"/>
              <a:t>Second level</a:t>
            </a:r>
          </a:p>
          <a:p>
            <a:pPr lvl="0"/>
            <a:r>
              <a:rPr lang="en-US" dirty="0"/>
              <a:t>Next in List</a:t>
            </a:r>
          </a:p>
          <a:p>
            <a:pPr lvl="1"/>
            <a:r>
              <a:rPr lang="en-US" dirty="0"/>
              <a:t>Second level</a:t>
            </a:r>
          </a:p>
          <a:p>
            <a:pPr lvl="1"/>
            <a:r>
              <a:rPr lang="en-US" dirty="0"/>
              <a:t>Second level</a:t>
            </a:r>
          </a:p>
          <a:p>
            <a:pPr lvl="1"/>
            <a:r>
              <a:rPr lang="en-US" dirty="0"/>
              <a:t>Second level</a:t>
            </a:r>
          </a:p>
        </p:txBody>
      </p:sp>
      <p:sp>
        <p:nvSpPr>
          <p:cNvPr id="22" name="Flowchart: Process 4">
            <a:extLst>
              <a:ext uri="{FF2B5EF4-FFF2-40B4-BE49-F238E27FC236}">
                <a16:creationId xmlns:a16="http://schemas.microsoft.com/office/drawing/2014/main" id="{BB017B5E-EAF5-405F-A2FE-0A79DD2359C4}"/>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3" name="Picture 22">
            <a:extLst>
              <a:ext uri="{FF2B5EF4-FFF2-40B4-BE49-F238E27FC236}">
                <a16:creationId xmlns:a16="http://schemas.microsoft.com/office/drawing/2014/main" id="{8D1FE988-5887-4D19-9EC8-3B5029ABE05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24" name="Title 6">
            <a:extLst>
              <a:ext uri="{FF2B5EF4-FFF2-40B4-BE49-F238E27FC236}">
                <a16:creationId xmlns:a16="http://schemas.microsoft.com/office/drawing/2014/main" id="{6FCB00FF-8611-4FDF-BC8A-13BB324E61F9}"/>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1144737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Rectangle 5">
            <a:extLst>
              <a:ext uri="{FF2B5EF4-FFF2-40B4-BE49-F238E27FC236}">
                <a16:creationId xmlns:a16="http://schemas.microsoft.com/office/drawing/2014/main" id="{8B21D883-DBDA-4F92-949E-B1A624881E39}"/>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19" name="Text Placeholder 3">
            <a:extLst>
              <a:ext uri="{FF2B5EF4-FFF2-40B4-BE49-F238E27FC236}">
                <a16:creationId xmlns:a16="http://schemas.microsoft.com/office/drawing/2014/main" id="{2B118F0A-81CD-42BC-A6E7-1BF83E4DB1EB}"/>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16" name="Text Placeholder 7">
            <a:extLst>
              <a:ext uri="{FF2B5EF4-FFF2-40B4-BE49-F238E27FC236}">
                <a16:creationId xmlns:a16="http://schemas.microsoft.com/office/drawing/2014/main" id="{A9AF2C24-0230-496E-838E-575DE03FCCEE}"/>
              </a:ext>
            </a:extLst>
          </p:cNvPr>
          <p:cNvSpPr>
            <a:spLocks noGrp="1"/>
          </p:cNvSpPr>
          <p:nvPr>
            <p:ph type="body" sz="quarter" idx="14" hasCustomPrompt="1"/>
          </p:nvPr>
        </p:nvSpPr>
        <p:spPr>
          <a:xfrm>
            <a:off x="539877" y="1125367"/>
            <a:ext cx="2298573" cy="193899"/>
          </a:xfrm>
        </p:spPr>
        <p:txBody>
          <a:bodyPr>
            <a:spAutoFit/>
          </a:bodyPr>
          <a:lstStyle>
            <a:lvl1pPr marL="1588" indent="0">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Edit default size text (14 </a:t>
            </a:r>
            <a:r>
              <a:rPr lang="en-US" dirty="0" err="1"/>
              <a:t>pt</a:t>
            </a:r>
            <a:r>
              <a:rPr lang="en-US" dirty="0"/>
              <a:t>)</a:t>
            </a:r>
          </a:p>
        </p:txBody>
      </p:sp>
      <p:sp>
        <p:nvSpPr>
          <p:cNvPr id="20" name="Content Placeholder 2">
            <a:extLst>
              <a:ext uri="{FF2B5EF4-FFF2-40B4-BE49-F238E27FC236}">
                <a16:creationId xmlns:a16="http://schemas.microsoft.com/office/drawing/2014/main" id="{B240DDDE-A924-42FC-8042-8B730A9BADC8}"/>
              </a:ext>
            </a:extLst>
          </p:cNvPr>
          <p:cNvSpPr>
            <a:spLocks noGrp="1"/>
          </p:cNvSpPr>
          <p:nvPr>
            <p:ph idx="1" hasCustomPrompt="1"/>
          </p:nvPr>
        </p:nvSpPr>
        <p:spPr>
          <a:xfrm>
            <a:off x="539877" y="1589288"/>
            <a:ext cx="5365622" cy="2431435"/>
          </a:xfrm>
        </p:spPr>
        <p:txBody>
          <a:bodyPr>
            <a:spAutoFit/>
          </a:bodyPr>
          <a:lstStyle>
            <a:lvl1pPr marL="228600" indent="-228600">
              <a:buFont typeface="Wingdings" panose="05000000000000000000" pitchFamily="2" charset="2"/>
              <a:buChar char="§"/>
              <a:defRPr sz="1800" b="1">
                <a:solidFill>
                  <a:schemeClr val="accent1"/>
                </a:solidFill>
                <a:latin typeface="Segoe Print" panose="02000600000000000000" pitchFamily="2" charset="0"/>
              </a:defRPr>
            </a:lvl1pPr>
            <a:lvl2pPr marL="502920" indent="-228600">
              <a:buFont typeface="Wingdings" panose="05000000000000000000" pitchFamily="2" charset="2"/>
              <a:buChar char="q"/>
              <a:defRPr sz="1400"/>
            </a:lvl2pPr>
            <a:lvl3pPr marL="548640" indent="0">
              <a:buNone/>
              <a:defRPr/>
            </a:lvl3pPr>
          </a:lstStyle>
          <a:p>
            <a:pPr lvl="0"/>
            <a:r>
              <a:rPr lang="en-US" dirty="0"/>
              <a:t>Edit Bulleted List</a:t>
            </a:r>
          </a:p>
          <a:p>
            <a:pPr lvl="1"/>
            <a:r>
              <a:rPr lang="en-US" dirty="0"/>
              <a:t>Second level</a:t>
            </a:r>
          </a:p>
          <a:p>
            <a:pPr lvl="1"/>
            <a:r>
              <a:rPr lang="en-US" dirty="0"/>
              <a:t>Second level</a:t>
            </a:r>
          </a:p>
          <a:p>
            <a:pPr lvl="1"/>
            <a:r>
              <a:rPr lang="en-US" dirty="0"/>
              <a:t>Second level</a:t>
            </a:r>
          </a:p>
          <a:p>
            <a:pPr lvl="0"/>
            <a:r>
              <a:rPr lang="en-US" dirty="0"/>
              <a:t>Next in List</a:t>
            </a:r>
          </a:p>
          <a:p>
            <a:pPr lvl="1"/>
            <a:r>
              <a:rPr lang="en-US" dirty="0"/>
              <a:t>Second level</a:t>
            </a:r>
          </a:p>
          <a:p>
            <a:pPr lvl="1"/>
            <a:r>
              <a:rPr lang="en-US" dirty="0"/>
              <a:t>Second level</a:t>
            </a:r>
          </a:p>
          <a:p>
            <a:pPr lvl="1"/>
            <a:r>
              <a:rPr lang="en-US" dirty="0"/>
              <a:t>Second level</a:t>
            </a:r>
          </a:p>
        </p:txBody>
      </p:sp>
      <p:sp>
        <p:nvSpPr>
          <p:cNvPr id="21" name="Flowchart: Process 4">
            <a:extLst>
              <a:ext uri="{FF2B5EF4-FFF2-40B4-BE49-F238E27FC236}">
                <a16:creationId xmlns:a16="http://schemas.microsoft.com/office/drawing/2014/main" id="{9F8AE0F2-AB49-49D9-90E9-A0835A05F61E}"/>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E7FCE221-9E76-4D88-B2BC-A98330D82D6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23" name="Title 6">
            <a:extLst>
              <a:ext uri="{FF2B5EF4-FFF2-40B4-BE49-F238E27FC236}">
                <a16:creationId xmlns:a16="http://schemas.microsoft.com/office/drawing/2014/main" id="{5064581A-0AEE-4970-86BB-3DA78692750E}"/>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3105124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3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6" name="Text Placeholder 7">
            <a:extLst>
              <a:ext uri="{FF2B5EF4-FFF2-40B4-BE49-F238E27FC236}">
                <a16:creationId xmlns:a16="http://schemas.microsoft.com/office/drawing/2014/main" id="{A9AF2C24-0230-496E-838E-575DE03FCCEE}"/>
              </a:ext>
            </a:extLst>
          </p:cNvPr>
          <p:cNvSpPr>
            <a:spLocks noGrp="1"/>
          </p:cNvSpPr>
          <p:nvPr>
            <p:ph type="body" sz="quarter" idx="14" hasCustomPrompt="1"/>
          </p:nvPr>
        </p:nvSpPr>
        <p:spPr>
          <a:xfrm>
            <a:off x="539877" y="1125367"/>
            <a:ext cx="2298573" cy="193899"/>
          </a:xfrm>
        </p:spPr>
        <p:txBody>
          <a:bodyPr>
            <a:spAutoFit/>
          </a:bodyPr>
          <a:lstStyle>
            <a:lvl1pPr marL="1588" indent="0">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Edit default size text (14 </a:t>
            </a:r>
            <a:r>
              <a:rPr lang="en-US" dirty="0" err="1"/>
              <a:t>pt</a:t>
            </a:r>
            <a:r>
              <a:rPr lang="en-US" dirty="0"/>
              <a:t>)</a:t>
            </a:r>
          </a:p>
        </p:txBody>
      </p:sp>
    </p:spTree>
    <p:extLst>
      <p:ext uri="{BB962C8B-B14F-4D97-AF65-F5344CB8AC3E}">
        <p14:creationId xmlns:p14="http://schemas.microsoft.com/office/powerpoint/2010/main" val="3593411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0" y="-30137"/>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Rectangle 5">
            <a:extLst>
              <a:ext uri="{FF2B5EF4-FFF2-40B4-BE49-F238E27FC236}">
                <a16:creationId xmlns:a16="http://schemas.microsoft.com/office/drawing/2014/main" id="{8B21D883-DBDA-4F92-949E-B1A624881E39}"/>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3">
            <a:extLst>
              <a:ext uri="{FF2B5EF4-FFF2-40B4-BE49-F238E27FC236}">
                <a16:creationId xmlns:a16="http://schemas.microsoft.com/office/drawing/2014/main" id="{2B118F0A-81CD-42BC-A6E7-1BF83E4DB1EB}"/>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16" name="Text Placeholder 7">
            <a:extLst>
              <a:ext uri="{FF2B5EF4-FFF2-40B4-BE49-F238E27FC236}">
                <a16:creationId xmlns:a16="http://schemas.microsoft.com/office/drawing/2014/main" id="{A9AF2C24-0230-496E-838E-575DE03FCCEE}"/>
              </a:ext>
            </a:extLst>
          </p:cNvPr>
          <p:cNvSpPr>
            <a:spLocks noGrp="1"/>
          </p:cNvSpPr>
          <p:nvPr>
            <p:ph type="body" sz="quarter" idx="14" hasCustomPrompt="1"/>
          </p:nvPr>
        </p:nvSpPr>
        <p:spPr>
          <a:xfrm>
            <a:off x="3073527" y="1125367"/>
            <a:ext cx="2298573" cy="193899"/>
          </a:xfrm>
        </p:spPr>
        <p:txBody>
          <a:bodyPr>
            <a:spAutoFit/>
          </a:bodyPr>
          <a:lstStyle>
            <a:lvl1pPr marL="1588" indent="0">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Edit default size text (14 </a:t>
            </a:r>
            <a:r>
              <a:rPr lang="en-US" dirty="0" err="1"/>
              <a:t>pt</a:t>
            </a:r>
            <a:r>
              <a:rPr lang="en-US" dirty="0"/>
              <a:t>)</a:t>
            </a:r>
          </a:p>
        </p:txBody>
      </p:sp>
      <p:sp>
        <p:nvSpPr>
          <p:cNvPr id="2" name="Rectangle 1">
            <a:extLst>
              <a:ext uri="{FF2B5EF4-FFF2-40B4-BE49-F238E27FC236}">
                <a16:creationId xmlns:a16="http://schemas.microsoft.com/office/drawing/2014/main" id="{1D8ECA1B-2D1A-4AD9-9B04-2CDDB10F178B}"/>
              </a:ext>
            </a:extLst>
          </p:cNvPr>
          <p:cNvSpPr/>
          <p:nvPr userDrawn="1"/>
        </p:nvSpPr>
        <p:spPr bwMode="gray">
          <a:xfrm>
            <a:off x="0" y="917235"/>
            <a:ext cx="2771776" cy="5940765"/>
          </a:xfrm>
          <a:prstGeom prst="rect">
            <a:avLst/>
          </a:prstGeom>
          <a:solidFill>
            <a:schemeClr val="bg1">
              <a:lumMod val="95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3" name="Rectangle 2">
            <a:extLst>
              <a:ext uri="{FF2B5EF4-FFF2-40B4-BE49-F238E27FC236}">
                <a16:creationId xmlns:a16="http://schemas.microsoft.com/office/drawing/2014/main" id="{12B477F5-872F-4730-9DBA-A87DFEF55497}"/>
              </a:ext>
            </a:extLst>
          </p:cNvPr>
          <p:cNvSpPr/>
          <p:nvPr userDrawn="1"/>
        </p:nvSpPr>
        <p:spPr bwMode="gray">
          <a:xfrm>
            <a:off x="-2" y="917236"/>
            <a:ext cx="2771778" cy="1168740"/>
          </a:xfrm>
          <a:prstGeom prst="rect">
            <a:avLst/>
          </a:prstGeom>
          <a:solidFill>
            <a:schemeClr val="accent4"/>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5" name="Text Placeholder 7">
            <a:extLst>
              <a:ext uri="{FF2B5EF4-FFF2-40B4-BE49-F238E27FC236}">
                <a16:creationId xmlns:a16="http://schemas.microsoft.com/office/drawing/2014/main" id="{96E0E078-901C-4408-9D40-E6663262032E}"/>
              </a:ext>
            </a:extLst>
          </p:cNvPr>
          <p:cNvSpPr>
            <a:spLocks noGrp="1"/>
          </p:cNvSpPr>
          <p:nvPr>
            <p:ph type="body" sz="quarter" idx="15" hasCustomPrompt="1"/>
          </p:nvPr>
        </p:nvSpPr>
        <p:spPr>
          <a:xfrm>
            <a:off x="113538" y="1115680"/>
            <a:ext cx="2515362" cy="664797"/>
          </a:xfrm>
        </p:spPr>
        <p:txBody>
          <a:bodyPr wrap="square">
            <a:spAutoFit/>
          </a:bodyPr>
          <a:lstStyle>
            <a:lvl1pPr marL="1588" indent="0" algn="ctr">
              <a:spcBef>
                <a:spcPts val="0"/>
              </a:spcBef>
              <a:buNone/>
              <a:defRPr sz="2400" i="0">
                <a:solidFill>
                  <a:schemeClr val="accent4">
                    <a:lumMod val="20000"/>
                    <a:lumOff val="80000"/>
                  </a:schemeClr>
                </a:solidFill>
                <a:latin typeface="Segoe Print" panose="02000600000000000000" pitchFamily="2" charset="0"/>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Edit Side </a:t>
            </a:r>
            <a:br>
              <a:rPr lang="en-US" dirty="0"/>
            </a:br>
            <a:r>
              <a:rPr lang="en-US" dirty="0"/>
              <a:t>Bar Title</a:t>
            </a:r>
          </a:p>
        </p:txBody>
      </p:sp>
      <p:sp>
        <p:nvSpPr>
          <p:cNvPr id="21" name="Content Placeholder 2">
            <a:extLst>
              <a:ext uri="{FF2B5EF4-FFF2-40B4-BE49-F238E27FC236}">
                <a16:creationId xmlns:a16="http://schemas.microsoft.com/office/drawing/2014/main" id="{CD3799B5-EEFC-4159-B3A6-0CF4E8595860}"/>
              </a:ext>
            </a:extLst>
          </p:cNvPr>
          <p:cNvSpPr>
            <a:spLocks noGrp="1"/>
          </p:cNvSpPr>
          <p:nvPr>
            <p:ph idx="16" hasCustomPrompt="1"/>
          </p:nvPr>
        </p:nvSpPr>
        <p:spPr>
          <a:xfrm>
            <a:off x="147830" y="2384021"/>
            <a:ext cx="2552507" cy="1363450"/>
          </a:xfrm>
        </p:spPr>
        <p:txBody>
          <a:bodyPr wrap="square">
            <a:spAutoFit/>
          </a:bodyPr>
          <a:lstStyle>
            <a:lvl1pPr marL="228600" indent="-228600">
              <a:spcBef>
                <a:spcPts val="2400"/>
              </a:spcBef>
              <a:buClr>
                <a:schemeClr val="accent1"/>
              </a:buClr>
              <a:buFont typeface="Wingdings" panose="05000000000000000000" pitchFamily="2" charset="2"/>
              <a:buChar char="§"/>
              <a:defRPr sz="1800" b="1">
                <a:solidFill>
                  <a:schemeClr val="tx1"/>
                </a:solidFill>
                <a:latin typeface="+mn-lt"/>
              </a:defRPr>
            </a:lvl1pPr>
            <a:lvl2pPr marL="502920" indent="-228600">
              <a:buFont typeface="Wingdings" panose="05000000000000000000" pitchFamily="2" charset="2"/>
              <a:buChar char="q"/>
              <a:defRPr sz="1400"/>
            </a:lvl2pPr>
            <a:lvl3pPr marL="548640" indent="0">
              <a:buNone/>
              <a:defRPr/>
            </a:lvl3pPr>
          </a:lstStyle>
          <a:p>
            <a:pPr lvl="0"/>
            <a:r>
              <a:rPr lang="en-US" dirty="0"/>
              <a:t>Edit Side Bar List</a:t>
            </a:r>
          </a:p>
          <a:p>
            <a:pPr lvl="0"/>
            <a:r>
              <a:rPr lang="en-US" dirty="0"/>
              <a:t>Edit Side Bar List</a:t>
            </a:r>
          </a:p>
          <a:p>
            <a:pPr lvl="0"/>
            <a:r>
              <a:rPr lang="en-US" dirty="0"/>
              <a:t>Edit Side Bar List</a:t>
            </a:r>
          </a:p>
        </p:txBody>
      </p:sp>
      <p:sp>
        <p:nvSpPr>
          <p:cNvPr id="22" name="Flowchart: Process 4">
            <a:extLst>
              <a:ext uri="{FF2B5EF4-FFF2-40B4-BE49-F238E27FC236}">
                <a16:creationId xmlns:a16="http://schemas.microsoft.com/office/drawing/2014/main" id="{BD713D01-FF0A-474E-BE7E-8023C2566C2C}"/>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3" name="Picture 22">
            <a:extLst>
              <a:ext uri="{FF2B5EF4-FFF2-40B4-BE49-F238E27FC236}">
                <a16:creationId xmlns:a16="http://schemas.microsoft.com/office/drawing/2014/main" id="{E3812C82-5CBD-41EE-93CD-6FFB781D1DB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24" name="Title 6">
            <a:extLst>
              <a:ext uri="{FF2B5EF4-FFF2-40B4-BE49-F238E27FC236}">
                <a16:creationId xmlns:a16="http://schemas.microsoft.com/office/drawing/2014/main" id="{E95F6266-20A2-4502-8A0B-54A4B72ADF5C}"/>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2151608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0" y="-30137"/>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Rectangle 5">
            <a:extLst>
              <a:ext uri="{FF2B5EF4-FFF2-40B4-BE49-F238E27FC236}">
                <a16:creationId xmlns:a16="http://schemas.microsoft.com/office/drawing/2014/main" id="{8B21D883-DBDA-4F92-949E-B1A624881E39}"/>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3">
            <a:extLst>
              <a:ext uri="{FF2B5EF4-FFF2-40B4-BE49-F238E27FC236}">
                <a16:creationId xmlns:a16="http://schemas.microsoft.com/office/drawing/2014/main" id="{2B118F0A-81CD-42BC-A6E7-1BF83E4DB1EB}"/>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2" name="Rectangle 1">
            <a:extLst>
              <a:ext uri="{FF2B5EF4-FFF2-40B4-BE49-F238E27FC236}">
                <a16:creationId xmlns:a16="http://schemas.microsoft.com/office/drawing/2014/main" id="{1D8ECA1B-2D1A-4AD9-9B04-2CDDB10F178B}"/>
              </a:ext>
            </a:extLst>
          </p:cNvPr>
          <p:cNvSpPr/>
          <p:nvPr userDrawn="1"/>
        </p:nvSpPr>
        <p:spPr bwMode="gray">
          <a:xfrm>
            <a:off x="0" y="917235"/>
            <a:ext cx="2771776" cy="5940765"/>
          </a:xfrm>
          <a:prstGeom prst="rect">
            <a:avLst/>
          </a:prstGeom>
          <a:solidFill>
            <a:schemeClr val="bg1">
              <a:lumMod val="95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21" name="Content Placeholder 2">
            <a:extLst>
              <a:ext uri="{FF2B5EF4-FFF2-40B4-BE49-F238E27FC236}">
                <a16:creationId xmlns:a16="http://schemas.microsoft.com/office/drawing/2014/main" id="{CD3799B5-EEFC-4159-B3A6-0CF4E8595860}"/>
              </a:ext>
            </a:extLst>
          </p:cNvPr>
          <p:cNvSpPr>
            <a:spLocks noGrp="1"/>
          </p:cNvSpPr>
          <p:nvPr>
            <p:ph idx="16" hasCustomPrompt="1"/>
          </p:nvPr>
        </p:nvSpPr>
        <p:spPr>
          <a:xfrm>
            <a:off x="147830" y="2384021"/>
            <a:ext cx="2552507" cy="1363450"/>
          </a:xfrm>
        </p:spPr>
        <p:txBody>
          <a:bodyPr wrap="square">
            <a:spAutoFit/>
          </a:bodyPr>
          <a:lstStyle>
            <a:lvl1pPr marL="228600" indent="-228600">
              <a:spcBef>
                <a:spcPts val="2400"/>
              </a:spcBef>
              <a:buClr>
                <a:schemeClr val="accent1"/>
              </a:buClr>
              <a:buFont typeface="Wingdings" panose="05000000000000000000" pitchFamily="2" charset="2"/>
              <a:buChar char="§"/>
              <a:defRPr sz="1800" b="1">
                <a:solidFill>
                  <a:schemeClr val="tx1"/>
                </a:solidFill>
                <a:latin typeface="+mn-lt"/>
              </a:defRPr>
            </a:lvl1pPr>
            <a:lvl2pPr marL="502920" indent="-228600">
              <a:buFont typeface="Wingdings" panose="05000000000000000000" pitchFamily="2" charset="2"/>
              <a:buChar char="q"/>
              <a:defRPr sz="1400"/>
            </a:lvl2pPr>
            <a:lvl3pPr marL="548640" indent="0">
              <a:buNone/>
              <a:defRPr/>
            </a:lvl3pPr>
          </a:lstStyle>
          <a:p>
            <a:pPr lvl="0"/>
            <a:r>
              <a:rPr lang="en-US" dirty="0"/>
              <a:t>Edit Side Bar List</a:t>
            </a:r>
          </a:p>
          <a:p>
            <a:pPr lvl="0"/>
            <a:r>
              <a:rPr lang="en-US" dirty="0"/>
              <a:t>Edit Side Bar List</a:t>
            </a:r>
          </a:p>
          <a:p>
            <a:pPr lvl="0"/>
            <a:r>
              <a:rPr lang="en-US" dirty="0"/>
              <a:t>Edit Side Bar List</a:t>
            </a:r>
          </a:p>
        </p:txBody>
      </p:sp>
      <p:sp>
        <p:nvSpPr>
          <p:cNvPr id="20" name="Rectangle 19">
            <a:extLst>
              <a:ext uri="{FF2B5EF4-FFF2-40B4-BE49-F238E27FC236}">
                <a16:creationId xmlns:a16="http://schemas.microsoft.com/office/drawing/2014/main" id="{571689DD-0B5E-4975-A6AD-BB6B19E475FE}"/>
              </a:ext>
            </a:extLst>
          </p:cNvPr>
          <p:cNvSpPr/>
          <p:nvPr userDrawn="1"/>
        </p:nvSpPr>
        <p:spPr>
          <a:xfrm>
            <a:off x="-1" y="928322"/>
            <a:ext cx="12192001" cy="698548"/>
          </a:xfrm>
          <a:prstGeom prst="rect">
            <a:avLst/>
          </a:prstGeom>
          <a:solidFill>
            <a:schemeClr val="bg1"/>
          </a:solidFill>
          <a:ln>
            <a:noFill/>
          </a:ln>
          <a:effectLst>
            <a:outerShdw blurRad="889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Placeholder 12">
            <a:extLst>
              <a:ext uri="{FF2B5EF4-FFF2-40B4-BE49-F238E27FC236}">
                <a16:creationId xmlns:a16="http://schemas.microsoft.com/office/drawing/2014/main" id="{ADB5A480-5872-4A88-BB9A-2DA416E4C11F}"/>
              </a:ext>
            </a:extLst>
          </p:cNvPr>
          <p:cNvSpPr>
            <a:spLocks noGrp="1"/>
          </p:cNvSpPr>
          <p:nvPr>
            <p:ph type="body" sz="quarter" idx="13" hasCustomPrompt="1"/>
          </p:nvPr>
        </p:nvSpPr>
        <p:spPr>
          <a:xfrm>
            <a:off x="3027364" y="1139096"/>
            <a:ext cx="8840787" cy="276999"/>
          </a:xfrm>
        </p:spPr>
        <p:txBody>
          <a:bodyPr wrap="square" anchor="ctr">
            <a:spAutoFit/>
          </a:bodyPr>
          <a:lstStyle>
            <a:lvl1pPr marL="1588" indent="0" algn="ctr">
              <a:spcBef>
                <a:spcPts val="0"/>
              </a:spcBef>
              <a:buFontTx/>
              <a:buNone/>
              <a:defRPr sz="2000" b="0" baseline="0">
                <a:solidFill>
                  <a:schemeClr val="accent1"/>
                </a:solidFill>
                <a:latin typeface="Segoe UI Light" panose="020B0502040204020203" pitchFamily="34" charset="0"/>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dirty="0"/>
              <a:t>Click to edit Chart Title</a:t>
            </a:r>
            <a:endParaRPr dirty="0"/>
          </a:p>
        </p:txBody>
      </p:sp>
      <p:sp>
        <p:nvSpPr>
          <p:cNvPr id="3" name="Rectangle 2">
            <a:extLst>
              <a:ext uri="{FF2B5EF4-FFF2-40B4-BE49-F238E27FC236}">
                <a16:creationId xmlns:a16="http://schemas.microsoft.com/office/drawing/2014/main" id="{12B477F5-872F-4730-9DBA-A87DFEF55497}"/>
              </a:ext>
            </a:extLst>
          </p:cNvPr>
          <p:cNvSpPr/>
          <p:nvPr userDrawn="1"/>
        </p:nvSpPr>
        <p:spPr bwMode="gray">
          <a:xfrm>
            <a:off x="-2" y="917236"/>
            <a:ext cx="2771778" cy="1168740"/>
          </a:xfrm>
          <a:prstGeom prst="rect">
            <a:avLst/>
          </a:prstGeom>
          <a:solidFill>
            <a:schemeClr val="accent4"/>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5" name="Text Placeholder 7">
            <a:extLst>
              <a:ext uri="{FF2B5EF4-FFF2-40B4-BE49-F238E27FC236}">
                <a16:creationId xmlns:a16="http://schemas.microsoft.com/office/drawing/2014/main" id="{96E0E078-901C-4408-9D40-E6663262032E}"/>
              </a:ext>
            </a:extLst>
          </p:cNvPr>
          <p:cNvSpPr>
            <a:spLocks noGrp="1"/>
          </p:cNvSpPr>
          <p:nvPr>
            <p:ph type="body" sz="quarter" idx="15" hasCustomPrompt="1"/>
          </p:nvPr>
        </p:nvSpPr>
        <p:spPr>
          <a:xfrm>
            <a:off x="113538" y="1115680"/>
            <a:ext cx="2515362" cy="664797"/>
          </a:xfrm>
        </p:spPr>
        <p:txBody>
          <a:bodyPr wrap="square">
            <a:spAutoFit/>
          </a:bodyPr>
          <a:lstStyle>
            <a:lvl1pPr marL="1588" indent="0" algn="ctr">
              <a:spcBef>
                <a:spcPts val="0"/>
              </a:spcBef>
              <a:buNone/>
              <a:defRPr sz="2400" i="0">
                <a:solidFill>
                  <a:schemeClr val="accent4">
                    <a:lumMod val="20000"/>
                    <a:lumOff val="80000"/>
                  </a:schemeClr>
                </a:solidFill>
                <a:latin typeface="Segoe Print" panose="02000600000000000000" pitchFamily="2" charset="0"/>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Edit Side </a:t>
            </a:r>
            <a:br>
              <a:rPr lang="en-US" dirty="0"/>
            </a:br>
            <a:r>
              <a:rPr lang="en-US" dirty="0"/>
              <a:t>Bar Title</a:t>
            </a:r>
          </a:p>
        </p:txBody>
      </p:sp>
      <p:sp>
        <p:nvSpPr>
          <p:cNvPr id="23" name="Text Placeholder 7">
            <a:extLst>
              <a:ext uri="{FF2B5EF4-FFF2-40B4-BE49-F238E27FC236}">
                <a16:creationId xmlns:a16="http://schemas.microsoft.com/office/drawing/2014/main" id="{5DD59BBA-AE1F-48F7-AE55-88B09621BE7D}"/>
              </a:ext>
            </a:extLst>
          </p:cNvPr>
          <p:cNvSpPr>
            <a:spLocks noGrp="1"/>
          </p:cNvSpPr>
          <p:nvPr>
            <p:ph type="body" sz="quarter" idx="14" hasCustomPrompt="1"/>
          </p:nvPr>
        </p:nvSpPr>
        <p:spPr>
          <a:xfrm>
            <a:off x="6332601" y="3686268"/>
            <a:ext cx="2298573" cy="193899"/>
          </a:xfrm>
        </p:spPr>
        <p:txBody>
          <a:bodyPr>
            <a:spAutoFit/>
          </a:bodyPr>
          <a:lstStyle>
            <a:lvl1pPr marL="1588" indent="0" algn="ctr">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Add picture, charts, drawings</a:t>
            </a:r>
          </a:p>
        </p:txBody>
      </p:sp>
      <p:sp>
        <p:nvSpPr>
          <p:cNvPr id="25" name="Flowchart: Process 4">
            <a:extLst>
              <a:ext uri="{FF2B5EF4-FFF2-40B4-BE49-F238E27FC236}">
                <a16:creationId xmlns:a16="http://schemas.microsoft.com/office/drawing/2014/main" id="{C0A27911-FD94-49F2-A237-FA545F2FBD2F}"/>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6" name="Picture 25">
            <a:extLst>
              <a:ext uri="{FF2B5EF4-FFF2-40B4-BE49-F238E27FC236}">
                <a16:creationId xmlns:a16="http://schemas.microsoft.com/office/drawing/2014/main" id="{A3BA7653-01B4-44B7-A691-531E9624583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27" name="Title 6">
            <a:extLst>
              <a:ext uri="{FF2B5EF4-FFF2-40B4-BE49-F238E27FC236}">
                <a16:creationId xmlns:a16="http://schemas.microsoft.com/office/drawing/2014/main" id="{315B2C8C-339D-4D41-8D79-4519A2F2FEE9}"/>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286395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5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20" name="Picture 19">
            <a:extLst>
              <a:ext uri="{FF2B5EF4-FFF2-40B4-BE49-F238E27FC236}">
                <a16:creationId xmlns:a16="http://schemas.microsoft.com/office/drawing/2014/main" id="{D83DF109-DB23-4BAE-AE9F-979749E2E04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34723"/>
            <a:ext cx="12192000" cy="6944812"/>
          </a:xfrm>
          <a:prstGeom prst="rect">
            <a:avLst/>
          </a:prstGeom>
        </p:spPr>
      </p:pic>
      <p:sp>
        <p:nvSpPr>
          <p:cNvPr id="4" name="Footer Placeholder 3"/>
          <p:cNvSpPr>
            <a:spLocks noGrp="1"/>
          </p:cNvSpPr>
          <p:nvPr>
            <p:ph type="ftr" sz="quarter" idx="11"/>
          </p:nvPr>
        </p:nvSpPr>
        <p:spPr/>
        <p:txBody>
          <a:bodyPr/>
          <a:lstStyle>
            <a:lvl1pPr>
              <a:defRPr>
                <a:solidFill>
                  <a:schemeClr val="bg1">
                    <a:lumMod val="85000"/>
                  </a:schemeClr>
                </a:solidFill>
              </a:defRPr>
            </a:lvl1pPr>
          </a:lstStyle>
          <a:p>
            <a:r>
              <a:rPr lang="en-US"/>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lvl1pPr>
              <a:defRPr>
                <a:solidFill>
                  <a:schemeClr val="bg1">
                    <a:lumMod val="85000"/>
                  </a:schemeClr>
                </a:solidFill>
              </a:defRPr>
            </a:lvl1pPr>
          </a:lstStyle>
          <a:p>
            <a:fld id="{C51EAA63-D034-42AE-91FA-B13B9518C7BE}" type="slidenum">
              <a:rPr lang="en-US" smtClean="0"/>
              <a:pPr/>
              <a:t>‹#›</a:t>
            </a:fld>
            <a:endParaRPr lang="en-US"/>
          </a:p>
        </p:txBody>
      </p:sp>
      <p:sp>
        <p:nvSpPr>
          <p:cNvPr id="25" name="Rectangle 24">
            <a:extLst>
              <a:ext uri="{FF2B5EF4-FFF2-40B4-BE49-F238E27FC236}">
                <a16:creationId xmlns:a16="http://schemas.microsoft.com/office/drawing/2014/main" id="{91F151A5-C509-468B-8F05-B0DE7E928235}"/>
              </a:ext>
            </a:extLst>
          </p:cNvPr>
          <p:cNvSpPr/>
          <p:nvPr userDrawn="1"/>
        </p:nvSpPr>
        <p:spPr>
          <a:xfrm>
            <a:off x="0" y="-52089"/>
            <a:ext cx="12202401" cy="6910089"/>
          </a:xfrm>
          <a:prstGeom prst="rect">
            <a:avLst/>
          </a:prstGeom>
          <a:solidFill>
            <a:sysClr val="windowText" lastClr="000000">
              <a:alpha val="7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28" name="Flowchart: Process 4">
            <a:extLst>
              <a:ext uri="{FF2B5EF4-FFF2-40B4-BE49-F238E27FC236}">
                <a16:creationId xmlns:a16="http://schemas.microsoft.com/office/drawing/2014/main" id="{BA2AC57E-971B-44A2-87FD-EE436FEED5EE}"/>
              </a:ext>
            </a:extLst>
          </p:cNvPr>
          <p:cNvSpPr/>
          <p:nvPr userDrawn="1"/>
        </p:nvSpPr>
        <p:spPr>
          <a:xfrm>
            <a:off x="0" y="-35117"/>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9" name="Picture 28">
            <a:extLst>
              <a:ext uri="{FF2B5EF4-FFF2-40B4-BE49-F238E27FC236}">
                <a16:creationId xmlns:a16="http://schemas.microsoft.com/office/drawing/2014/main" id="{F2F4DE1C-EC4B-4634-B2C0-DB4E81396CE3}"/>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14" name="Title 6">
            <a:extLst>
              <a:ext uri="{FF2B5EF4-FFF2-40B4-BE49-F238E27FC236}">
                <a16:creationId xmlns:a16="http://schemas.microsoft.com/office/drawing/2014/main" id="{C19A6835-1DE8-413E-A016-B6CE5D2A8E65}"/>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251774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7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6" name="Picture 15">
            <a:extLst>
              <a:ext uri="{FF2B5EF4-FFF2-40B4-BE49-F238E27FC236}">
                <a16:creationId xmlns:a16="http://schemas.microsoft.com/office/drawing/2014/main" id="{B0D96023-0361-4E53-A469-27B9611B1A8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 y="-5715"/>
            <a:ext cx="12215598" cy="6873239"/>
          </a:xfrm>
          <a:prstGeom prst="rect">
            <a:avLst/>
          </a:prstGeom>
        </p:spPr>
      </p:pic>
      <p:sp>
        <p:nvSpPr>
          <p:cNvPr id="21" name="Rectangle 20">
            <a:extLst>
              <a:ext uri="{FF2B5EF4-FFF2-40B4-BE49-F238E27FC236}">
                <a16:creationId xmlns:a16="http://schemas.microsoft.com/office/drawing/2014/main" id="{655FC14A-A40D-49BC-BEF9-D727E2BF70BD}"/>
              </a:ext>
            </a:extLst>
          </p:cNvPr>
          <p:cNvSpPr/>
          <p:nvPr userDrawn="1"/>
        </p:nvSpPr>
        <p:spPr>
          <a:xfrm>
            <a:off x="0" y="-17496"/>
            <a:ext cx="12233706" cy="6886576"/>
          </a:xfrm>
          <a:prstGeom prst="rect">
            <a:avLst/>
          </a:prstGeom>
          <a:solidFill>
            <a:schemeClr val="tx1">
              <a:lumMod val="50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7B5F0A54-03AE-47AB-AFD1-DAF1706B2482}"/>
              </a:ext>
            </a:extLst>
          </p:cNvPr>
          <p:cNvSpPr/>
          <p:nvPr userDrawn="1"/>
        </p:nvSpPr>
        <p:spPr>
          <a:xfrm>
            <a:off x="0" y="6067424"/>
            <a:ext cx="12233705" cy="809625"/>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utoShape 17" descr="Image result for havi logistics logo">
            <a:extLst>
              <a:ext uri="{FF2B5EF4-FFF2-40B4-BE49-F238E27FC236}">
                <a16:creationId xmlns:a16="http://schemas.microsoft.com/office/drawing/2014/main" id="{54731373-9EF9-4856-AE0F-392284E7BCD5}"/>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19" name="Text Placeholder 3">
            <a:extLst>
              <a:ext uri="{FF2B5EF4-FFF2-40B4-BE49-F238E27FC236}">
                <a16:creationId xmlns:a16="http://schemas.microsoft.com/office/drawing/2014/main" id="{624D48D1-C32F-44C6-A77C-5D932D032189}"/>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20" name="Flowchart: Process 4">
            <a:extLst>
              <a:ext uri="{FF2B5EF4-FFF2-40B4-BE49-F238E27FC236}">
                <a16:creationId xmlns:a16="http://schemas.microsoft.com/office/drawing/2014/main" id="{AAAB7E03-5CDE-4BE9-A3CF-C96A5DBD4319}"/>
              </a:ext>
            </a:extLst>
          </p:cNvPr>
          <p:cNvSpPr/>
          <p:nvPr userDrawn="1"/>
        </p:nvSpPr>
        <p:spPr>
          <a:xfrm>
            <a:off x="0" y="-15239"/>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0FD32A96-7669-4304-A663-DA74152A6811}"/>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23" name="Title 6">
            <a:extLst>
              <a:ext uri="{FF2B5EF4-FFF2-40B4-BE49-F238E27FC236}">
                <a16:creationId xmlns:a16="http://schemas.microsoft.com/office/drawing/2014/main" id="{5D808795-1ACD-48BF-8255-D491A3404BEE}"/>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1636469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8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6" name="Picture 15">
            <a:extLst>
              <a:ext uri="{FF2B5EF4-FFF2-40B4-BE49-F238E27FC236}">
                <a16:creationId xmlns:a16="http://schemas.microsoft.com/office/drawing/2014/main" id="{B0D96023-0361-4E53-A469-27B9611B1A8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 y="-5715"/>
            <a:ext cx="12215598" cy="6873239"/>
          </a:xfrm>
          <a:prstGeom prst="rect">
            <a:avLst/>
          </a:prstGeom>
        </p:spPr>
      </p:pic>
      <p:sp>
        <p:nvSpPr>
          <p:cNvPr id="21" name="Rectangle 20">
            <a:extLst>
              <a:ext uri="{FF2B5EF4-FFF2-40B4-BE49-F238E27FC236}">
                <a16:creationId xmlns:a16="http://schemas.microsoft.com/office/drawing/2014/main" id="{655FC14A-A40D-49BC-BEF9-D727E2BF70BD}"/>
              </a:ext>
            </a:extLst>
          </p:cNvPr>
          <p:cNvSpPr/>
          <p:nvPr userDrawn="1"/>
        </p:nvSpPr>
        <p:spPr>
          <a:xfrm>
            <a:off x="0" y="-17496"/>
            <a:ext cx="12233706" cy="6886576"/>
          </a:xfrm>
          <a:prstGeom prst="rect">
            <a:avLst/>
          </a:prstGeom>
          <a:solidFill>
            <a:srgbClr val="000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utoShape 17" descr="Image result for havi logistics logo">
            <a:extLst>
              <a:ext uri="{FF2B5EF4-FFF2-40B4-BE49-F238E27FC236}">
                <a16:creationId xmlns:a16="http://schemas.microsoft.com/office/drawing/2014/main" id="{54731373-9EF9-4856-AE0F-392284E7BCD5}"/>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4" name="Footer Placeholder 3"/>
          <p:cNvSpPr>
            <a:spLocks noGrp="1"/>
          </p:cNvSpPr>
          <p:nvPr>
            <p:ph type="ftr" sz="quarter" idx="11"/>
          </p:nvPr>
        </p:nvSpPr>
        <p:spPr/>
        <p:txBody>
          <a:bodyPr/>
          <a:lstStyle>
            <a:lvl1pPr>
              <a:defRPr>
                <a:solidFill>
                  <a:schemeClr val="bg1">
                    <a:lumMod val="85000"/>
                  </a:schemeClr>
                </a:solidFill>
              </a:defRPr>
            </a:lvl1pPr>
          </a:lstStyle>
          <a:p>
            <a:r>
              <a:rPr lang="en-US"/>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lvl1pPr>
              <a:defRPr>
                <a:solidFill>
                  <a:schemeClr val="bg1">
                    <a:lumMod val="85000"/>
                  </a:schemeClr>
                </a:solidFill>
              </a:defRPr>
            </a:lvl1pPr>
          </a:lstStyle>
          <a:p>
            <a:fld id="{C51EAA63-D034-42AE-91FA-B13B9518C7BE}" type="slidenum">
              <a:rPr lang="en-US" smtClean="0"/>
              <a:pPr/>
              <a:t>‹#›</a:t>
            </a:fld>
            <a:endParaRPr lang="en-US"/>
          </a:p>
        </p:txBody>
      </p:sp>
      <p:sp>
        <p:nvSpPr>
          <p:cNvPr id="19" name="Text Placeholder 3">
            <a:extLst>
              <a:ext uri="{FF2B5EF4-FFF2-40B4-BE49-F238E27FC236}">
                <a16:creationId xmlns:a16="http://schemas.microsoft.com/office/drawing/2014/main" id="{624D48D1-C32F-44C6-A77C-5D932D032189}"/>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20" name="Flowchart: Process 4">
            <a:extLst>
              <a:ext uri="{FF2B5EF4-FFF2-40B4-BE49-F238E27FC236}">
                <a16:creationId xmlns:a16="http://schemas.microsoft.com/office/drawing/2014/main" id="{82066C7B-C165-4B6A-B75C-F0FF5CE3BE50}"/>
              </a:ext>
            </a:extLst>
          </p:cNvPr>
          <p:cNvSpPr/>
          <p:nvPr userDrawn="1"/>
        </p:nvSpPr>
        <p:spPr>
          <a:xfrm>
            <a:off x="0" y="-15239"/>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44C64304-5177-4DCA-8C33-43F841DF827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23" name="Title 6">
            <a:extLst>
              <a:ext uri="{FF2B5EF4-FFF2-40B4-BE49-F238E27FC236}">
                <a16:creationId xmlns:a16="http://schemas.microsoft.com/office/drawing/2014/main" id="{295D0483-FFBC-4F5B-96D1-01A390E232DD}"/>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71318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0" y="-30137"/>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Rectangle 5">
            <a:extLst>
              <a:ext uri="{FF2B5EF4-FFF2-40B4-BE49-F238E27FC236}">
                <a16:creationId xmlns:a16="http://schemas.microsoft.com/office/drawing/2014/main" id="{8B21D883-DBDA-4F92-949E-B1A624881E39}"/>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3">
            <a:extLst>
              <a:ext uri="{FF2B5EF4-FFF2-40B4-BE49-F238E27FC236}">
                <a16:creationId xmlns:a16="http://schemas.microsoft.com/office/drawing/2014/main" id="{2B118F0A-81CD-42BC-A6E7-1BF83E4DB1EB}"/>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16" name="Text Placeholder 7">
            <a:extLst>
              <a:ext uri="{FF2B5EF4-FFF2-40B4-BE49-F238E27FC236}">
                <a16:creationId xmlns:a16="http://schemas.microsoft.com/office/drawing/2014/main" id="{A9AF2C24-0230-496E-838E-575DE03FCCEE}"/>
              </a:ext>
            </a:extLst>
          </p:cNvPr>
          <p:cNvSpPr>
            <a:spLocks noGrp="1"/>
          </p:cNvSpPr>
          <p:nvPr>
            <p:ph type="body" sz="quarter" idx="14" hasCustomPrompt="1"/>
          </p:nvPr>
        </p:nvSpPr>
        <p:spPr>
          <a:xfrm>
            <a:off x="3073527" y="1125367"/>
            <a:ext cx="2298573" cy="193899"/>
          </a:xfrm>
        </p:spPr>
        <p:txBody>
          <a:bodyPr>
            <a:spAutoFit/>
          </a:bodyPr>
          <a:lstStyle>
            <a:lvl1pPr marL="1588" indent="0">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Edit default size text (14 </a:t>
            </a:r>
            <a:r>
              <a:rPr lang="en-US" dirty="0" err="1"/>
              <a:t>pt</a:t>
            </a:r>
            <a:r>
              <a:rPr lang="en-US" dirty="0"/>
              <a:t>)</a:t>
            </a:r>
          </a:p>
        </p:txBody>
      </p:sp>
      <p:sp>
        <p:nvSpPr>
          <p:cNvPr id="2" name="Rectangle 1">
            <a:extLst>
              <a:ext uri="{FF2B5EF4-FFF2-40B4-BE49-F238E27FC236}">
                <a16:creationId xmlns:a16="http://schemas.microsoft.com/office/drawing/2014/main" id="{1D8ECA1B-2D1A-4AD9-9B04-2CDDB10F178B}"/>
              </a:ext>
            </a:extLst>
          </p:cNvPr>
          <p:cNvSpPr/>
          <p:nvPr userDrawn="1"/>
        </p:nvSpPr>
        <p:spPr bwMode="gray">
          <a:xfrm>
            <a:off x="0" y="917235"/>
            <a:ext cx="2771776" cy="5940765"/>
          </a:xfrm>
          <a:prstGeom prst="rect">
            <a:avLst/>
          </a:prstGeom>
          <a:solidFill>
            <a:schemeClr val="bg1">
              <a:lumMod val="95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3" name="Rectangle 2">
            <a:extLst>
              <a:ext uri="{FF2B5EF4-FFF2-40B4-BE49-F238E27FC236}">
                <a16:creationId xmlns:a16="http://schemas.microsoft.com/office/drawing/2014/main" id="{12B477F5-872F-4730-9DBA-A87DFEF55497}"/>
              </a:ext>
            </a:extLst>
          </p:cNvPr>
          <p:cNvSpPr/>
          <p:nvPr userDrawn="1"/>
        </p:nvSpPr>
        <p:spPr bwMode="gray">
          <a:xfrm>
            <a:off x="-2" y="917236"/>
            <a:ext cx="2771778" cy="1168740"/>
          </a:xfrm>
          <a:prstGeom prst="rect">
            <a:avLst/>
          </a:prstGeom>
          <a:solidFill>
            <a:schemeClr val="accent4"/>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5" name="Text Placeholder 7">
            <a:extLst>
              <a:ext uri="{FF2B5EF4-FFF2-40B4-BE49-F238E27FC236}">
                <a16:creationId xmlns:a16="http://schemas.microsoft.com/office/drawing/2014/main" id="{96E0E078-901C-4408-9D40-E6663262032E}"/>
              </a:ext>
            </a:extLst>
          </p:cNvPr>
          <p:cNvSpPr>
            <a:spLocks noGrp="1"/>
          </p:cNvSpPr>
          <p:nvPr>
            <p:ph type="body" sz="quarter" idx="15" hasCustomPrompt="1"/>
          </p:nvPr>
        </p:nvSpPr>
        <p:spPr>
          <a:xfrm>
            <a:off x="113538" y="1115680"/>
            <a:ext cx="2515362" cy="664797"/>
          </a:xfrm>
        </p:spPr>
        <p:txBody>
          <a:bodyPr wrap="square">
            <a:spAutoFit/>
          </a:bodyPr>
          <a:lstStyle>
            <a:lvl1pPr marL="1588" indent="0" algn="ctr">
              <a:spcBef>
                <a:spcPts val="0"/>
              </a:spcBef>
              <a:buNone/>
              <a:defRPr sz="2400" i="0">
                <a:solidFill>
                  <a:schemeClr val="accent4">
                    <a:lumMod val="20000"/>
                    <a:lumOff val="80000"/>
                  </a:schemeClr>
                </a:solidFill>
                <a:latin typeface="Segoe Print" panose="02000600000000000000" pitchFamily="2" charset="0"/>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Edit Side </a:t>
            </a:r>
            <a:br>
              <a:rPr lang="en-US" dirty="0"/>
            </a:br>
            <a:r>
              <a:rPr lang="en-US" dirty="0"/>
              <a:t>Bar Title</a:t>
            </a:r>
          </a:p>
        </p:txBody>
      </p:sp>
      <p:sp>
        <p:nvSpPr>
          <p:cNvPr id="21" name="Content Placeholder 2">
            <a:extLst>
              <a:ext uri="{FF2B5EF4-FFF2-40B4-BE49-F238E27FC236}">
                <a16:creationId xmlns:a16="http://schemas.microsoft.com/office/drawing/2014/main" id="{CD3799B5-EEFC-4159-B3A6-0CF4E8595860}"/>
              </a:ext>
            </a:extLst>
          </p:cNvPr>
          <p:cNvSpPr>
            <a:spLocks noGrp="1"/>
          </p:cNvSpPr>
          <p:nvPr>
            <p:ph idx="16" hasCustomPrompt="1"/>
          </p:nvPr>
        </p:nvSpPr>
        <p:spPr>
          <a:xfrm>
            <a:off x="147830" y="2384021"/>
            <a:ext cx="2552507" cy="1363450"/>
          </a:xfrm>
        </p:spPr>
        <p:txBody>
          <a:bodyPr wrap="square">
            <a:spAutoFit/>
          </a:bodyPr>
          <a:lstStyle>
            <a:lvl1pPr marL="228600" indent="-228600">
              <a:spcBef>
                <a:spcPts val="2400"/>
              </a:spcBef>
              <a:buClr>
                <a:schemeClr val="accent1"/>
              </a:buClr>
              <a:buFont typeface="Wingdings" panose="05000000000000000000" pitchFamily="2" charset="2"/>
              <a:buChar char="§"/>
              <a:defRPr sz="1800" b="1">
                <a:solidFill>
                  <a:schemeClr val="tx1"/>
                </a:solidFill>
                <a:latin typeface="+mn-lt"/>
              </a:defRPr>
            </a:lvl1pPr>
            <a:lvl2pPr marL="502920" indent="-228600">
              <a:buFont typeface="Wingdings" panose="05000000000000000000" pitchFamily="2" charset="2"/>
              <a:buChar char="q"/>
              <a:defRPr sz="1400"/>
            </a:lvl2pPr>
            <a:lvl3pPr marL="548640" indent="0">
              <a:buNone/>
              <a:defRPr/>
            </a:lvl3pPr>
          </a:lstStyle>
          <a:p>
            <a:pPr lvl="0"/>
            <a:r>
              <a:rPr lang="en-US" dirty="0"/>
              <a:t>Edit Side Bar List</a:t>
            </a:r>
          </a:p>
          <a:p>
            <a:pPr lvl="0"/>
            <a:r>
              <a:rPr lang="en-US" dirty="0"/>
              <a:t>Edit Side Bar List</a:t>
            </a:r>
          </a:p>
          <a:p>
            <a:pPr lvl="0"/>
            <a:r>
              <a:rPr lang="en-US" dirty="0"/>
              <a:t>Edit Side Bar List</a:t>
            </a:r>
          </a:p>
        </p:txBody>
      </p:sp>
      <p:sp>
        <p:nvSpPr>
          <p:cNvPr id="22" name="Flowchart: Process 4">
            <a:extLst>
              <a:ext uri="{FF2B5EF4-FFF2-40B4-BE49-F238E27FC236}">
                <a16:creationId xmlns:a16="http://schemas.microsoft.com/office/drawing/2014/main" id="{BD713D01-FF0A-474E-BE7E-8023C2566C2C}"/>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3" name="Picture 22">
            <a:extLst>
              <a:ext uri="{FF2B5EF4-FFF2-40B4-BE49-F238E27FC236}">
                <a16:creationId xmlns:a16="http://schemas.microsoft.com/office/drawing/2014/main" id="{E3812C82-5CBD-41EE-93CD-6FFB781D1DB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24" name="Title 6">
            <a:extLst>
              <a:ext uri="{FF2B5EF4-FFF2-40B4-BE49-F238E27FC236}">
                <a16:creationId xmlns:a16="http://schemas.microsoft.com/office/drawing/2014/main" id="{E95F6266-20A2-4502-8A0B-54A4B72ADF5C}"/>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3915332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6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5" name="Picture 14">
            <a:extLst>
              <a:ext uri="{FF2B5EF4-FFF2-40B4-BE49-F238E27FC236}">
                <a16:creationId xmlns:a16="http://schemas.microsoft.com/office/drawing/2014/main" id="{7FC102D5-EEC6-494A-8C4B-9308C186966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9523" y="3812"/>
            <a:ext cx="12224183" cy="6863713"/>
          </a:xfrm>
          <a:prstGeom prst="rect">
            <a:avLst/>
          </a:prstGeom>
        </p:spPr>
      </p:pic>
      <p:sp>
        <p:nvSpPr>
          <p:cNvPr id="21" name="Rectangle 20">
            <a:extLst>
              <a:ext uri="{FF2B5EF4-FFF2-40B4-BE49-F238E27FC236}">
                <a16:creationId xmlns:a16="http://schemas.microsoft.com/office/drawing/2014/main" id="{655FC14A-A40D-49BC-BEF9-D727E2BF70BD}"/>
              </a:ext>
            </a:extLst>
          </p:cNvPr>
          <p:cNvSpPr/>
          <p:nvPr userDrawn="1"/>
        </p:nvSpPr>
        <p:spPr>
          <a:xfrm>
            <a:off x="0" y="-19051"/>
            <a:ext cx="12233706" cy="6886576"/>
          </a:xfrm>
          <a:prstGeom prst="rect">
            <a:avLst/>
          </a:prstGeom>
          <a:solidFill>
            <a:schemeClr val="tx1">
              <a:lumMod val="5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7B5F0A54-03AE-47AB-AFD1-DAF1706B2482}"/>
              </a:ext>
            </a:extLst>
          </p:cNvPr>
          <p:cNvSpPr/>
          <p:nvPr userDrawn="1"/>
        </p:nvSpPr>
        <p:spPr>
          <a:xfrm>
            <a:off x="0" y="5820057"/>
            <a:ext cx="12233705" cy="1047468"/>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utoShape 17" descr="Image result for havi logistics logo">
            <a:extLst>
              <a:ext uri="{FF2B5EF4-FFF2-40B4-BE49-F238E27FC236}">
                <a16:creationId xmlns:a16="http://schemas.microsoft.com/office/drawing/2014/main" id="{54731373-9EF9-4856-AE0F-392284E7BCD5}"/>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34" name="Text Placeholder 3">
            <a:extLst>
              <a:ext uri="{FF2B5EF4-FFF2-40B4-BE49-F238E27FC236}">
                <a16:creationId xmlns:a16="http://schemas.microsoft.com/office/drawing/2014/main" id="{08C7FF28-D0F1-4A2A-9814-3676BA83A91E}"/>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19" name="Flowchart: Process 4">
            <a:extLst>
              <a:ext uri="{FF2B5EF4-FFF2-40B4-BE49-F238E27FC236}">
                <a16:creationId xmlns:a16="http://schemas.microsoft.com/office/drawing/2014/main" id="{E83C2E44-5478-4473-AC95-501A2F0F0360}"/>
              </a:ext>
            </a:extLst>
          </p:cNvPr>
          <p:cNvSpPr/>
          <p:nvPr userDrawn="1"/>
        </p:nvSpPr>
        <p:spPr>
          <a:xfrm>
            <a:off x="0" y="-15239"/>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0" name="Picture 19">
            <a:extLst>
              <a:ext uri="{FF2B5EF4-FFF2-40B4-BE49-F238E27FC236}">
                <a16:creationId xmlns:a16="http://schemas.microsoft.com/office/drawing/2014/main" id="{2B610A36-B78F-44E8-A437-3B39E3333553}"/>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22" name="Title 6">
            <a:extLst>
              <a:ext uri="{FF2B5EF4-FFF2-40B4-BE49-F238E27FC236}">
                <a16:creationId xmlns:a16="http://schemas.microsoft.com/office/drawing/2014/main" id="{A209B72B-D8E7-40B6-A4FF-E77B40E337C2}"/>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2262885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0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5" name="Picture 14">
            <a:extLst>
              <a:ext uri="{FF2B5EF4-FFF2-40B4-BE49-F238E27FC236}">
                <a16:creationId xmlns:a16="http://schemas.microsoft.com/office/drawing/2014/main" id="{7FC102D5-EEC6-494A-8C4B-9308C186966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9523" y="3812"/>
            <a:ext cx="12224183" cy="6863713"/>
          </a:xfrm>
          <a:prstGeom prst="rect">
            <a:avLst/>
          </a:prstGeom>
        </p:spPr>
      </p:pic>
      <p:sp>
        <p:nvSpPr>
          <p:cNvPr id="21" name="Rectangle 20">
            <a:extLst>
              <a:ext uri="{FF2B5EF4-FFF2-40B4-BE49-F238E27FC236}">
                <a16:creationId xmlns:a16="http://schemas.microsoft.com/office/drawing/2014/main" id="{655FC14A-A40D-49BC-BEF9-D727E2BF70BD}"/>
              </a:ext>
            </a:extLst>
          </p:cNvPr>
          <p:cNvSpPr/>
          <p:nvPr userDrawn="1"/>
        </p:nvSpPr>
        <p:spPr>
          <a:xfrm>
            <a:off x="0" y="-19051"/>
            <a:ext cx="12233706" cy="6886576"/>
          </a:xfrm>
          <a:prstGeom prst="rect">
            <a:avLst/>
          </a:prstGeom>
          <a:solidFill>
            <a:schemeClr val="tx1">
              <a:lumMod val="5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utoShape 17" descr="Image result for havi logistics logo">
            <a:extLst>
              <a:ext uri="{FF2B5EF4-FFF2-40B4-BE49-F238E27FC236}">
                <a16:creationId xmlns:a16="http://schemas.microsoft.com/office/drawing/2014/main" id="{54731373-9EF9-4856-AE0F-392284E7BCD5}"/>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4" name="Footer Placeholder 3"/>
          <p:cNvSpPr>
            <a:spLocks noGrp="1"/>
          </p:cNvSpPr>
          <p:nvPr>
            <p:ph type="ftr" sz="quarter" idx="11"/>
          </p:nvPr>
        </p:nvSpPr>
        <p:spPr/>
        <p:txBody>
          <a:bodyPr/>
          <a:lstStyle>
            <a:lvl1pPr>
              <a:defRPr>
                <a:solidFill>
                  <a:schemeClr val="bg1">
                    <a:lumMod val="95000"/>
                  </a:schemeClr>
                </a:solidFill>
              </a:defRPr>
            </a:lvl1pPr>
          </a:lstStyle>
          <a:p>
            <a:r>
              <a:rPr lang="en-US" dirty="0"/>
              <a:t>Confidential – Oracle Internal/Restricted/Highly Restricted</a:t>
            </a:r>
          </a:p>
        </p:txBody>
      </p:sp>
      <p:sp>
        <p:nvSpPr>
          <p:cNvPr id="5" name="Slide Number Placeholder 4"/>
          <p:cNvSpPr>
            <a:spLocks noGrp="1"/>
          </p:cNvSpPr>
          <p:nvPr>
            <p:ph type="sldNum" sz="quarter" idx="12"/>
          </p:nvPr>
        </p:nvSpPr>
        <p:spPr/>
        <p:txBody>
          <a:bodyPr/>
          <a:lstStyle>
            <a:lvl1pPr>
              <a:defRPr>
                <a:solidFill>
                  <a:schemeClr val="bg1">
                    <a:lumMod val="95000"/>
                  </a:schemeClr>
                </a:solidFill>
              </a:defRPr>
            </a:lvl1pPr>
          </a:lstStyle>
          <a:p>
            <a:fld id="{C51EAA63-D034-42AE-91FA-B13B9518C7BE}" type="slidenum">
              <a:rPr lang="en-US" smtClean="0"/>
              <a:pPr/>
              <a:t>‹#›</a:t>
            </a:fld>
            <a:endParaRPr lang="en-US" dirty="0"/>
          </a:p>
        </p:txBody>
      </p:sp>
      <p:sp>
        <p:nvSpPr>
          <p:cNvPr id="34" name="Text Placeholder 3">
            <a:extLst>
              <a:ext uri="{FF2B5EF4-FFF2-40B4-BE49-F238E27FC236}">
                <a16:creationId xmlns:a16="http://schemas.microsoft.com/office/drawing/2014/main" id="{08C7FF28-D0F1-4A2A-9814-3676BA83A91E}"/>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16" name="Hexagon 15">
            <a:extLst>
              <a:ext uri="{FF2B5EF4-FFF2-40B4-BE49-F238E27FC236}">
                <a16:creationId xmlns:a16="http://schemas.microsoft.com/office/drawing/2014/main" id="{FF7BD5DA-FF9B-41C1-87AF-796F20956D89}"/>
              </a:ext>
            </a:extLst>
          </p:cNvPr>
          <p:cNvSpPr/>
          <p:nvPr userDrawn="1"/>
        </p:nvSpPr>
        <p:spPr>
          <a:xfrm>
            <a:off x="6855611" y="2121955"/>
            <a:ext cx="2181855" cy="1760795"/>
          </a:xfrm>
          <a:prstGeom prst="hexagon">
            <a:avLst>
              <a:gd name="adj" fmla="val 28623"/>
              <a:gd name="vf" fmla="val 115470"/>
            </a:avLst>
          </a:prstGeom>
          <a:solidFill>
            <a:schemeClr val="accent5">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Segoe UI Light" charset="0"/>
              <a:ea typeface="Segoe UI Light" charset="0"/>
              <a:cs typeface="Segoe UI Light" charset="0"/>
            </a:endParaRPr>
          </a:p>
        </p:txBody>
      </p:sp>
      <p:sp>
        <p:nvSpPr>
          <p:cNvPr id="19" name="Hexagon 18">
            <a:extLst>
              <a:ext uri="{FF2B5EF4-FFF2-40B4-BE49-F238E27FC236}">
                <a16:creationId xmlns:a16="http://schemas.microsoft.com/office/drawing/2014/main" id="{E53E9C43-DDD5-4A1D-A784-3E8B4D3DAF1D}"/>
              </a:ext>
            </a:extLst>
          </p:cNvPr>
          <p:cNvSpPr/>
          <p:nvPr userDrawn="1"/>
        </p:nvSpPr>
        <p:spPr>
          <a:xfrm>
            <a:off x="6901331" y="4129955"/>
            <a:ext cx="2181855" cy="1760795"/>
          </a:xfrm>
          <a:prstGeom prst="hexagon">
            <a:avLst>
              <a:gd name="adj" fmla="val 28623"/>
              <a:gd name="vf" fmla="val 115470"/>
            </a:avLst>
          </a:prstGeom>
          <a:solidFill>
            <a:schemeClr val="bg2">
              <a:lumMod val="75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Segoe UI Light" charset="0"/>
              <a:ea typeface="Segoe UI Light" charset="0"/>
              <a:cs typeface="Segoe UI Light" charset="0"/>
            </a:endParaRPr>
          </a:p>
        </p:txBody>
      </p:sp>
      <p:sp>
        <p:nvSpPr>
          <p:cNvPr id="20" name="Hexagon 19">
            <a:extLst>
              <a:ext uri="{FF2B5EF4-FFF2-40B4-BE49-F238E27FC236}">
                <a16:creationId xmlns:a16="http://schemas.microsoft.com/office/drawing/2014/main" id="{B4C6FF0E-42BD-4385-B80A-C163E378F8F1}"/>
              </a:ext>
            </a:extLst>
          </p:cNvPr>
          <p:cNvSpPr/>
          <p:nvPr userDrawn="1"/>
        </p:nvSpPr>
        <p:spPr>
          <a:xfrm>
            <a:off x="3130545" y="2091475"/>
            <a:ext cx="2181855" cy="1760795"/>
          </a:xfrm>
          <a:prstGeom prst="hexagon">
            <a:avLst>
              <a:gd name="adj" fmla="val 28623"/>
              <a:gd name="vf" fmla="val 115470"/>
            </a:avLst>
          </a:prstGeom>
          <a:solidFill>
            <a:schemeClr val="accent3">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Segoe UI Light" charset="0"/>
              <a:ea typeface="Segoe UI Light" charset="0"/>
              <a:cs typeface="Segoe UI Light" charset="0"/>
            </a:endParaRPr>
          </a:p>
        </p:txBody>
      </p:sp>
      <p:sp>
        <p:nvSpPr>
          <p:cNvPr id="22" name="Hexagon 21">
            <a:extLst>
              <a:ext uri="{FF2B5EF4-FFF2-40B4-BE49-F238E27FC236}">
                <a16:creationId xmlns:a16="http://schemas.microsoft.com/office/drawing/2014/main" id="{A8E971A8-573B-4478-BCA6-0E037A859400}"/>
              </a:ext>
            </a:extLst>
          </p:cNvPr>
          <p:cNvSpPr/>
          <p:nvPr userDrawn="1"/>
        </p:nvSpPr>
        <p:spPr>
          <a:xfrm>
            <a:off x="4922521" y="3054274"/>
            <a:ext cx="2322970" cy="1949877"/>
          </a:xfrm>
          <a:prstGeom prst="hexagon">
            <a:avLst>
              <a:gd name="adj" fmla="val 27841"/>
              <a:gd name="vf" fmla="val 11547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000" dirty="0">
              <a:solidFill>
                <a:schemeClr val="bg1"/>
              </a:solidFill>
            </a:endParaRPr>
          </a:p>
        </p:txBody>
      </p:sp>
      <p:sp>
        <p:nvSpPr>
          <p:cNvPr id="23" name="Hexagon 22">
            <a:extLst>
              <a:ext uri="{FF2B5EF4-FFF2-40B4-BE49-F238E27FC236}">
                <a16:creationId xmlns:a16="http://schemas.microsoft.com/office/drawing/2014/main" id="{897DAA29-620E-4569-AF0E-217515BB76DA}"/>
              </a:ext>
            </a:extLst>
          </p:cNvPr>
          <p:cNvSpPr/>
          <p:nvPr userDrawn="1"/>
        </p:nvSpPr>
        <p:spPr>
          <a:xfrm>
            <a:off x="5016353" y="1076754"/>
            <a:ext cx="2181855" cy="1760795"/>
          </a:xfrm>
          <a:prstGeom prst="hexagon">
            <a:avLst>
              <a:gd name="adj" fmla="val 28623"/>
              <a:gd name="vf" fmla="val 115470"/>
            </a:avLst>
          </a:prstGeom>
          <a:solidFill>
            <a:schemeClr val="accent6">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bg1"/>
              </a:solidFill>
              <a:latin typeface="Segoe UI Light" charset="0"/>
              <a:ea typeface="Segoe UI Light" charset="0"/>
              <a:cs typeface="Segoe UI Light" charset="0"/>
            </a:endParaRPr>
          </a:p>
        </p:txBody>
      </p:sp>
      <p:sp>
        <p:nvSpPr>
          <p:cNvPr id="25" name="Hexagon 24">
            <a:extLst>
              <a:ext uri="{FF2B5EF4-FFF2-40B4-BE49-F238E27FC236}">
                <a16:creationId xmlns:a16="http://schemas.microsoft.com/office/drawing/2014/main" id="{89B73440-1B3B-47EF-BA63-1ED422CAB7E9}"/>
              </a:ext>
            </a:extLst>
          </p:cNvPr>
          <p:cNvSpPr/>
          <p:nvPr userDrawn="1"/>
        </p:nvSpPr>
        <p:spPr>
          <a:xfrm>
            <a:off x="3069491" y="4104373"/>
            <a:ext cx="2181855" cy="1760795"/>
          </a:xfrm>
          <a:prstGeom prst="hexagon">
            <a:avLst>
              <a:gd name="adj" fmla="val 28623"/>
              <a:gd name="vf" fmla="val 115470"/>
            </a:avLst>
          </a:prstGeom>
          <a:solidFill>
            <a:schemeClr val="accent4">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1" dirty="0">
              <a:solidFill>
                <a:schemeClr val="bg1"/>
              </a:solidFill>
              <a:latin typeface="Segoe UI Light" charset="0"/>
              <a:ea typeface="Segoe UI Light" charset="0"/>
              <a:cs typeface="Segoe UI Light" charset="0"/>
            </a:endParaRPr>
          </a:p>
        </p:txBody>
      </p:sp>
      <p:cxnSp>
        <p:nvCxnSpPr>
          <p:cNvPr id="26" name="Straight Connector 25">
            <a:extLst>
              <a:ext uri="{FF2B5EF4-FFF2-40B4-BE49-F238E27FC236}">
                <a16:creationId xmlns:a16="http://schemas.microsoft.com/office/drawing/2014/main" id="{5A44F84D-3876-4CA8-BDDB-C1DE1B4E7F05}"/>
              </a:ext>
            </a:extLst>
          </p:cNvPr>
          <p:cNvCxnSpPr/>
          <p:nvPr userDrawn="1"/>
        </p:nvCxnSpPr>
        <p:spPr>
          <a:xfrm>
            <a:off x="5071872" y="3397560"/>
            <a:ext cx="146304" cy="9791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11A707A-92D9-4D82-9426-8D7EB4D19D8D}"/>
              </a:ext>
            </a:extLst>
          </p:cNvPr>
          <p:cNvCxnSpPr/>
          <p:nvPr userDrawn="1"/>
        </p:nvCxnSpPr>
        <p:spPr>
          <a:xfrm>
            <a:off x="6056684" y="2837549"/>
            <a:ext cx="0" cy="216725"/>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74C7EC8-D16B-4A76-B9E3-29C31305182D}"/>
              </a:ext>
            </a:extLst>
          </p:cNvPr>
          <p:cNvCxnSpPr/>
          <p:nvPr userDrawn="1"/>
        </p:nvCxnSpPr>
        <p:spPr>
          <a:xfrm flipV="1">
            <a:off x="6937248" y="3403656"/>
            <a:ext cx="152400" cy="74418"/>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A0DFEEF-A0CC-424D-9E34-56F4740886D7}"/>
              </a:ext>
            </a:extLst>
          </p:cNvPr>
          <p:cNvCxnSpPr/>
          <p:nvPr userDrawn="1"/>
        </p:nvCxnSpPr>
        <p:spPr>
          <a:xfrm>
            <a:off x="6986016" y="4482070"/>
            <a:ext cx="153058" cy="79248"/>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917EEA9-40D4-4724-8106-9A51EFB385DB}"/>
              </a:ext>
            </a:extLst>
          </p:cNvPr>
          <p:cNvCxnSpPr/>
          <p:nvPr userDrawn="1"/>
        </p:nvCxnSpPr>
        <p:spPr>
          <a:xfrm>
            <a:off x="6056684" y="5004151"/>
            <a:ext cx="39316" cy="1841491"/>
          </a:xfrm>
          <a:prstGeom prst="line">
            <a:avLst/>
          </a:prstGeom>
          <a:ln w="381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D5BF21C-BB19-4FD9-A804-DE4E050B92A6}"/>
              </a:ext>
            </a:extLst>
          </p:cNvPr>
          <p:cNvCxnSpPr/>
          <p:nvPr userDrawn="1"/>
        </p:nvCxnSpPr>
        <p:spPr>
          <a:xfrm flipV="1">
            <a:off x="5021281" y="4479979"/>
            <a:ext cx="152400" cy="74418"/>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7">
            <a:extLst>
              <a:ext uri="{FF2B5EF4-FFF2-40B4-BE49-F238E27FC236}">
                <a16:creationId xmlns:a16="http://schemas.microsoft.com/office/drawing/2014/main" id="{6AAA6408-97E8-493E-BF89-18BE2581DB48}"/>
              </a:ext>
            </a:extLst>
          </p:cNvPr>
          <p:cNvSpPr>
            <a:spLocks noGrp="1"/>
          </p:cNvSpPr>
          <p:nvPr>
            <p:ph type="body" sz="quarter" idx="14" hasCustomPrompt="1"/>
          </p:nvPr>
        </p:nvSpPr>
        <p:spPr>
          <a:xfrm>
            <a:off x="3436142" y="4857466"/>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6" name="Text Placeholder 7">
            <a:extLst>
              <a:ext uri="{FF2B5EF4-FFF2-40B4-BE49-F238E27FC236}">
                <a16:creationId xmlns:a16="http://schemas.microsoft.com/office/drawing/2014/main" id="{1A5E77AE-B323-4B06-B8A5-F576FFFF2621}"/>
              </a:ext>
            </a:extLst>
          </p:cNvPr>
          <p:cNvSpPr>
            <a:spLocks noGrp="1"/>
          </p:cNvSpPr>
          <p:nvPr>
            <p:ph type="body" sz="quarter" idx="15" hasCustomPrompt="1"/>
          </p:nvPr>
        </p:nvSpPr>
        <p:spPr>
          <a:xfrm>
            <a:off x="3531400" y="2807411"/>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7" name="Text Placeholder 7">
            <a:extLst>
              <a:ext uri="{FF2B5EF4-FFF2-40B4-BE49-F238E27FC236}">
                <a16:creationId xmlns:a16="http://schemas.microsoft.com/office/drawing/2014/main" id="{1A59733A-08DD-4378-9B3E-AAB1E3A9FAB3}"/>
              </a:ext>
            </a:extLst>
          </p:cNvPr>
          <p:cNvSpPr>
            <a:spLocks noGrp="1"/>
          </p:cNvSpPr>
          <p:nvPr>
            <p:ph type="body" sz="quarter" idx="16" hasCustomPrompt="1"/>
          </p:nvPr>
        </p:nvSpPr>
        <p:spPr>
          <a:xfrm>
            <a:off x="5421291" y="1818652"/>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8" name="Text Placeholder 7">
            <a:extLst>
              <a:ext uri="{FF2B5EF4-FFF2-40B4-BE49-F238E27FC236}">
                <a16:creationId xmlns:a16="http://schemas.microsoft.com/office/drawing/2014/main" id="{97889337-D646-4EEF-ABAA-86B17D0F5D44}"/>
              </a:ext>
            </a:extLst>
          </p:cNvPr>
          <p:cNvSpPr>
            <a:spLocks noGrp="1"/>
          </p:cNvSpPr>
          <p:nvPr>
            <p:ph type="body" sz="quarter" idx="17" hasCustomPrompt="1"/>
          </p:nvPr>
        </p:nvSpPr>
        <p:spPr>
          <a:xfrm>
            <a:off x="7262970" y="2863852"/>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9" name="Text Placeholder 7">
            <a:extLst>
              <a:ext uri="{FF2B5EF4-FFF2-40B4-BE49-F238E27FC236}">
                <a16:creationId xmlns:a16="http://schemas.microsoft.com/office/drawing/2014/main" id="{3A2C7381-B934-4481-A9AE-95238A7C1E64}"/>
              </a:ext>
            </a:extLst>
          </p:cNvPr>
          <p:cNvSpPr>
            <a:spLocks noGrp="1"/>
          </p:cNvSpPr>
          <p:nvPr>
            <p:ph type="body" sz="quarter" idx="18" hasCustomPrompt="1"/>
          </p:nvPr>
        </p:nvSpPr>
        <p:spPr>
          <a:xfrm>
            <a:off x="7360687" y="4865651"/>
            <a:ext cx="1349415" cy="276999"/>
          </a:xfrm>
        </p:spPr>
        <p:txBody>
          <a:bodyPr wrap="square" anchor="ctr">
            <a:spAutoFit/>
          </a:bodyPr>
          <a:lstStyle>
            <a:lvl1pPr marL="1588" indent="0" algn="ctr">
              <a:spcBef>
                <a:spcPts val="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40" name="Text Placeholder 7">
            <a:extLst>
              <a:ext uri="{FF2B5EF4-FFF2-40B4-BE49-F238E27FC236}">
                <a16:creationId xmlns:a16="http://schemas.microsoft.com/office/drawing/2014/main" id="{D9F0F045-F098-458E-85A1-DED27014C93F}"/>
              </a:ext>
            </a:extLst>
          </p:cNvPr>
          <p:cNvSpPr>
            <a:spLocks noGrp="1"/>
          </p:cNvSpPr>
          <p:nvPr>
            <p:ph type="body" sz="quarter" idx="19" hasCustomPrompt="1"/>
          </p:nvPr>
        </p:nvSpPr>
        <p:spPr>
          <a:xfrm>
            <a:off x="5368091" y="3598794"/>
            <a:ext cx="1349415" cy="775597"/>
          </a:xfrm>
        </p:spPr>
        <p:txBody>
          <a:bodyPr wrap="square" anchor="ctr">
            <a:spAutoFit/>
          </a:bodyPr>
          <a:lstStyle>
            <a:lvl1pPr marL="1588" indent="0" algn="ctr">
              <a:spcBef>
                <a:spcPts val="2400"/>
              </a:spcBef>
              <a:buNone/>
              <a:defRPr sz="2800">
                <a:solidFill>
                  <a:schemeClr val="bg1"/>
                </a:solidFill>
                <a:latin typeface="Segoe Print" panose="02000600000000000000" pitchFamily="2" charset="0"/>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41" name="Flowchart: Process 4">
            <a:extLst>
              <a:ext uri="{FF2B5EF4-FFF2-40B4-BE49-F238E27FC236}">
                <a16:creationId xmlns:a16="http://schemas.microsoft.com/office/drawing/2014/main" id="{1923DD52-9019-43B9-854B-4ECAE2D87188}"/>
              </a:ext>
            </a:extLst>
          </p:cNvPr>
          <p:cNvSpPr/>
          <p:nvPr userDrawn="1"/>
        </p:nvSpPr>
        <p:spPr>
          <a:xfrm>
            <a:off x="0" y="-15239"/>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2" name="Picture 41">
            <a:extLst>
              <a:ext uri="{FF2B5EF4-FFF2-40B4-BE49-F238E27FC236}">
                <a16:creationId xmlns:a16="http://schemas.microsoft.com/office/drawing/2014/main" id="{A8E50B39-C6E8-4A12-B50C-F9486EB2812C}"/>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43" name="Title 6">
            <a:extLst>
              <a:ext uri="{FF2B5EF4-FFF2-40B4-BE49-F238E27FC236}">
                <a16:creationId xmlns:a16="http://schemas.microsoft.com/office/drawing/2014/main" id="{5ABE9FE9-511D-4162-BF81-CCB91D203781}"/>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16315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1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33" name="Picture 32">
            <a:extLst>
              <a:ext uri="{FF2B5EF4-FFF2-40B4-BE49-F238E27FC236}">
                <a16:creationId xmlns:a16="http://schemas.microsoft.com/office/drawing/2014/main" id="{2D16ED97-4557-46BB-96BC-46C471A03B5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3395" y="4373"/>
            <a:ext cx="12215598" cy="6873239"/>
          </a:xfrm>
          <a:prstGeom prst="rect">
            <a:avLst/>
          </a:prstGeom>
        </p:spPr>
      </p:pic>
      <p:sp>
        <p:nvSpPr>
          <p:cNvPr id="21" name="Rectangle 20">
            <a:extLst>
              <a:ext uri="{FF2B5EF4-FFF2-40B4-BE49-F238E27FC236}">
                <a16:creationId xmlns:a16="http://schemas.microsoft.com/office/drawing/2014/main" id="{655FC14A-A40D-49BC-BEF9-D727E2BF70BD}"/>
              </a:ext>
            </a:extLst>
          </p:cNvPr>
          <p:cNvSpPr/>
          <p:nvPr userDrawn="1"/>
        </p:nvSpPr>
        <p:spPr>
          <a:xfrm>
            <a:off x="-36169" y="-7620"/>
            <a:ext cx="12233706" cy="6886576"/>
          </a:xfrm>
          <a:prstGeom prst="rect">
            <a:avLst/>
          </a:prstGeom>
          <a:solidFill>
            <a:schemeClr val="tx1">
              <a:lumMod val="5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utoShape 17" descr="Image result for havi logistics logo">
            <a:extLst>
              <a:ext uri="{FF2B5EF4-FFF2-40B4-BE49-F238E27FC236}">
                <a16:creationId xmlns:a16="http://schemas.microsoft.com/office/drawing/2014/main" id="{54731373-9EF9-4856-AE0F-392284E7BCD5}"/>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4" name="Footer Placeholder 3"/>
          <p:cNvSpPr>
            <a:spLocks noGrp="1"/>
          </p:cNvSpPr>
          <p:nvPr>
            <p:ph type="ftr" sz="quarter" idx="11"/>
          </p:nvPr>
        </p:nvSpPr>
        <p:spPr/>
        <p:txBody>
          <a:bodyPr/>
          <a:lstStyle>
            <a:lvl1pPr>
              <a:defRPr>
                <a:solidFill>
                  <a:schemeClr val="bg1">
                    <a:lumMod val="95000"/>
                  </a:schemeClr>
                </a:solidFill>
              </a:defRPr>
            </a:lvl1pPr>
          </a:lstStyle>
          <a:p>
            <a:r>
              <a:rPr lang="en-US" dirty="0"/>
              <a:t>Confidential – Oracle Internal/Restricted/Highly Restricted</a:t>
            </a:r>
          </a:p>
        </p:txBody>
      </p:sp>
      <p:sp>
        <p:nvSpPr>
          <p:cNvPr id="5" name="Slide Number Placeholder 4"/>
          <p:cNvSpPr>
            <a:spLocks noGrp="1"/>
          </p:cNvSpPr>
          <p:nvPr>
            <p:ph type="sldNum" sz="quarter" idx="12"/>
          </p:nvPr>
        </p:nvSpPr>
        <p:spPr/>
        <p:txBody>
          <a:bodyPr/>
          <a:lstStyle>
            <a:lvl1pPr>
              <a:defRPr>
                <a:solidFill>
                  <a:schemeClr val="bg1">
                    <a:lumMod val="95000"/>
                  </a:schemeClr>
                </a:solidFill>
              </a:defRPr>
            </a:lvl1pPr>
          </a:lstStyle>
          <a:p>
            <a:fld id="{C51EAA63-D034-42AE-91FA-B13B9518C7BE}" type="slidenum">
              <a:rPr lang="en-US" smtClean="0"/>
              <a:pPr/>
              <a:t>‹#›</a:t>
            </a:fld>
            <a:endParaRPr lang="en-US" dirty="0"/>
          </a:p>
        </p:txBody>
      </p:sp>
      <p:sp>
        <p:nvSpPr>
          <p:cNvPr id="34" name="Text Placeholder 3">
            <a:extLst>
              <a:ext uri="{FF2B5EF4-FFF2-40B4-BE49-F238E27FC236}">
                <a16:creationId xmlns:a16="http://schemas.microsoft.com/office/drawing/2014/main" id="{08C7FF28-D0F1-4A2A-9814-3676BA83A91E}"/>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16" name="Hexagon 15">
            <a:extLst>
              <a:ext uri="{FF2B5EF4-FFF2-40B4-BE49-F238E27FC236}">
                <a16:creationId xmlns:a16="http://schemas.microsoft.com/office/drawing/2014/main" id="{FF7BD5DA-FF9B-41C1-87AF-796F20956D89}"/>
              </a:ext>
            </a:extLst>
          </p:cNvPr>
          <p:cNvSpPr/>
          <p:nvPr userDrawn="1"/>
        </p:nvSpPr>
        <p:spPr>
          <a:xfrm>
            <a:off x="6855611" y="2121955"/>
            <a:ext cx="2181855" cy="1760795"/>
          </a:xfrm>
          <a:prstGeom prst="hexagon">
            <a:avLst>
              <a:gd name="adj" fmla="val 28623"/>
              <a:gd name="vf" fmla="val 115470"/>
            </a:avLst>
          </a:prstGeom>
          <a:solidFill>
            <a:schemeClr val="accent5">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Segoe UI Light" charset="0"/>
              <a:ea typeface="Segoe UI Light" charset="0"/>
              <a:cs typeface="Segoe UI Light" charset="0"/>
            </a:endParaRPr>
          </a:p>
        </p:txBody>
      </p:sp>
      <p:sp>
        <p:nvSpPr>
          <p:cNvPr id="19" name="Hexagon 18">
            <a:extLst>
              <a:ext uri="{FF2B5EF4-FFF2-40B4-BE49-F238E27FC236}">
                <a16:creationId xmlns:a16="http://schemas.microsoft.com/office/drawing/2014/main" id="{E53E9C43-DDD5-4A1D-A784-3E8B4D3DAF1D}"/>
              </a:ext>
            </a:extLst>
          </p:cNvPr>
          <p:cNvSpPr/>
          <p:nvPr userDrawn="1"/>
        </p:nvSpPr>
        <p:spPr>
          <a:xfrm>
            <a:off x="6901331" y="4129955"/>
            <a:ext cx="2181855" cy="1760795"/>
          </a:xfrm>
          <a:prstGeom prst="hexagon">
            <a:avLst>
              <a:gd name="adj" fmla="val 28623"/>
              <a:gd name="vf" fmla="val 115470"/>
            </a:avLst>
          </a:prstGeom>
          <a:solidFill>
            <a:schemeClr val="bg2">
              <a:lumMod val="75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Segoe UI Light" charset="0"/>
              <a:ea typeface="Segoe UI Light" charset="0"/>
              <a:cs typeface="Segoe UI Light" charset="0"/>
            </a:endParaRPr>
          </a:p>
        </p:txBody>
      </p:sp>
      <p:sp>
        <p:nvSpPr>
          <p:cNvPr id="20" name="Hexagon 19">
            <a:extLst>
              <a:ext uri="{FF2B5EF4-FFF2-40B4-BE49-F238E27FC236}">
                <a16:creationId xmlns:a16="http://schemas.microsoft.com/office/drawing/2014/main" id="{B4C6FF0E-42BD-4385-B80A-C163E378F8F1}"/>
              </a:ext>
            </a:extLst>
          </p:cNvPr>
          <p:cNvSpPr/>
          <p:nvPr userDrawn="1"/>
        </p:nvSpPr>
        <p:spPr>
          <a:xfrm>
            <a:off x="3130545" y="2091475"/>
            <a:ext cx="2181855" cy="1760795"/>
          </a:xfrm>
          <a:prstGeom prst="hexagon">
            <a:avLst>
              <a:gd name="adj" fmla="val 28623"/>
              <a:gd name="vf" fmla="val 115470"/>
            </a:avLst>
          </a:prstGeom>
          <a:solidFill>
            <a:schemeClr val="accent3">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Segoe UI Light" charset="0"/>
              <a:ea typeface="Segoe UI Light" charset="0"/>
              <a:cs typeface="Segoe UI Light" charset="0"/>
            </a:endParaRPr>
          </a:p>
        </p:txBody>
      </p:sp>
      <p:sp>
        <p:nvSpPr>
          <p:cNvPr id="22" name="Hexagon 21">
            <a:extLst>
              <a:ext uri="{FF2B5EF4-FFF2-40B4-BE49-F238E27FC236}">
                <a16:creationId xmlns:a16="http://schemas.microsoft.com/office/drawing/2014/main" id="{A8E971A8-573B-4478-BCA6-0E037A859400}"/>
              </a:ext>
            </a:extLst>
          </p:cNvPr>
          <p:cNvSpPr/>
          <p:nvPr userDrawn="1"/>
        </p:nvSpPr>
        <p:spPr>
          <a:xfrm>
            <a:off x="4922521" y="3054274"/>
            <a:ext cx="2322970" cy="1949877"/>
          </a:xfrm>
          <a:prstGeom prst="hexagon">
            <a:avLst>
              <a:gd name="adj" fmla="val 27841"/>
              <a:gd name="vf" fmla="val 11547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000" dirty="0">
              <a:solidFill>
                <a:schemeClr val="bg1"/>
              </a:solidFill>
            </a:endParaRPr>
          </a:p>
        </p:txBody>
      </p:sp>
      <p:sp>
        <p:nvSpPr>
          <p:cNvPr id="23" name="Hexagon 22">
            <a:extLst>
              <a:ext uri="{FF2B5EF4-FFF2-40B4-BE49-F238E27FC236}">
                <a16:creationId xmlns:a16="http://schemas.microsoft.com/office/drawing/2014/main" id="{897DAA29-620E-4569-AF0E-217515BB76DA}"/>
              </a:ext>
            </a:extLst>
          </p:cNvPr>
          <p:cNvSpPr/>
          <p:nvPr userDrawn="1"/>
        </p:nvSpPr>
        <p:spPr>
          <a:xfrm>
            <a:off x="5016353" y="1076754"/>
            <a:ext cx="2181855" cy="1760795"/>
          </a:xfrm>
          <a:prstGeom prst="hexagon">
            <a:avLst>
              <a:gd name="adj" fmla="val 28623"/>
              <a:gd name="vf" fmla="val 115470"/>
            </a:avLst>
          </a:prstGeom>
          <a:solidFill>
            <a:schemeClr val="accent6">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bg1"/>
              </a:solidFill>
              <a:latin typeface="Segoe UI Light" charset="0"/>
              <a:ea typeface="Segoe UI Light" charset="0"/>
              <a:cs typeface="Segoe UI Light" charset="0"/>
            </a:endParaRPr>
          </a:p>
        </p:txBody>
      </p:sp>
      <p:sp>
        <p:nvSpPr>
          <p:cNvPr id="25" name="Hexagon 24">
            <a:extLst>
              <a:ext uri="{FF2B5EF4-FFF2-40B4-BE49-F238E27FC236}">
                <a16:creationId xmlns:a16="http://schemas.microsoft.com/office/drawing/2014/main" id="{89B73440-1B3B-47EF-BA63-1ED422CAB7E9}"/>
              </a:ext>
            </a:extLst>
          </p:cNvPr>
          <p:cNvSpPr/>
          <p:nvPr userDrawn="1"/>
        </p:nvSpPr>
        <p:spPr>
          <a:xfrm>
            <a:off x="3069491" y="4104373"/>
            <a:ext cx="2181855" cy="1760795"/>
          </a:xfrm>
          <a:prstGeom prst="hexagon">
            <a:avLst>
              <a:gd name="adj" fmla="val 28623"/>
              <a:gd name="vf" fmla="val 115470"/>
            </a:avLst>
          </a:prstGeom>
          <a:solidFill>
            <a:schemeClr val="accent4">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1" dirty="0">
              <a:solidFill>
                <a:schemeClr val="bg1"/>
              </a:solidFill>
              <a:latin typeface="Segoe UI Light" charset="0"/>
              <a:ea typeface="Segoe UI Light" charset="0"/>
              <a:cs typeface="Segoe UI Light" charset="0"/>
            </a:endParaRPr>
          </a:p>
        </p:txBody>
      </p:sp>
      <p:cxnSp>
        <p:nvCxnSpPr>
          <p:cNvPr id="26" name="Straight Connector 25">
            <a:extLst>
              <a:ext uri="{FF2B5EF4-FFF2-40B4-BE49-F238E27FC236}">
                <a16:creationId xmlns:a16="http://schemas.microsoft.com/office/drawing/2014/main" id="{5A44F84D-3876-4CA8-BDDB-C1DE1B4E7F05}"/>
              </a:ext>
            </a:extLst>
          </p:cNvPr>
          <p:cNvCxnSpPr/>
          <p:nvPr userDrawn="1"/>
        </p:nvCxnSpPr>
        <p:spPr>
          <a:xfrm>
            <a:off x="5071872" y="3397560"/>
            <a:ext cx="146304" cy="9791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11A707A-92D9-4D82-9426-8D7EB4D19D8D}"/>
              </a:ext>
            </a:extLst>
          </p:cNvPr>
          <p:cNvCxnSpPr/>
          <p:nvPr userDrawn="1"/>
        </p:nvCxnSpPr>
        <p:spPr>
          <a:xfrm>
            <a:off x="6056684" y="2837549"/>
            <a:ext cx="0" cy="216725"/>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74C7EC8-D16B-4A76-B9E3-29C31305182D}"/>
              </a:ext>
            </a:extLst>
          </p:cNvPr>
          <p:cNvCxnSpPr/>
          <p:nvPr userDrawn="1"/>
        </p:nvCxnSpPr>
        <p:spPr>
          <a:xfrm flipV="1">
            <a:off x="6937248" y="3403656"/>
            <a:ext cx="152400" cy="74418"/>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A0DFEEF-A0CC-424D-9E34-56F4740886D7}"/>
              </a:ext>
            </a:extLst>
          </p:cNvPr>
          <p:cNvCxnSpPr/>
          <p:nvPr userDrawn="1"/>
        </p:nvCxnSpPr>
        <p:spPr>
          <a:xfrm>
            <a:off x="6986016" y="4482070"/>
            <a:ext cx="153058" cy="79248"/>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917EEA9-40D4-4724-8106-9A51EFB385DB}"/>
              </a:ext>
            </a:extLst>
          </p:cNvPr>
          <p:cNvCxnSpPr/>
          <p:nvPr userDrawn="1"/>
        </p:nvCxnSpPr>
        <p:spPr>
          <a:xfrm>
            <a:off x="6056684" y="5004151"/>
            <a:ext cx="39316" cy="1841491"/>
          </a:xfrm>
          <a:prstGeom prst="line">
            <a:avLst/>
          </a:prstGeom>
          <a:ln w="381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D5BF21C-BB19-4FD9-A804-DE4E050B92A6}"/>
              </a:ext>
            </a:extLst>
          </p:cNvPr>
          <p:cNvCxnSpPr/>
          <p:nvPr userDrawn="1"/>
        </p:nvCxnSpPr>
        <p:spPr>
          <a:xfrm flipV="1">
            <a:off x="5021281" y="4479979"/>
            <a:ext cx="152400" cy="74418"/>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7">
            <a:extLst>
              <a:ext uri="{FF2B5EF4-FFF2-40B4-BE49-F238E27FC236}">
                <a16:creationId xmlns:a16="http://schemas.microsoft.com/office/drawing/2014/main" id="{6AAA6408-97E8-493E-BF89-18BE2581DB48}"/>
              </a:ext>
            </a:extLst>
          </p:cNvPr>
          <p:cNvSpPr>
            <a:spLocks noGrp="1"/>
          </p:cNvSpPr>
          <p:nvPr>
            <p:ph type="body" sz="quarter" idx="14" hasCustomPrompt="1"/>
          </p:nvPr>
        </p:nvSpPr>
        <p:spPr>
          <a:xfrm>
            <a:off x="3436142" y="4857466"/>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6" name="Text Placeholder 7">
            <a:extLst>
              <a:ext uri="{FF2B5EF4-FFF2-40B4-BE49-F238E27FC236}">
                <a16:creationId xmlns:a16="http://schemas.microsoft.com/office/drawing/2014/main" id="{1A5E77AE-B323-4B06-B8A5-F576FFFF2621}"/>
              </a:ext>
            </a:extLst>
          </p:cNvPr>
          <p:cNvSpPr>
            <a:spLocks noGrp="1"/>
          </p:cNvSpPr>
          <p:nvPr>
            <p:ph type="body" sz="quarter" idx="15" hasCustomPrompt="1"/>
          </p:nvPr>
        </p:nvSpPr>
        <p:spPr>
          <a:xfrm>
            <a:off x="3531400" y="2807411"/>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7" name="Text Placeholder 7">
            <a:extLst>
              <a:ext uri="{FF2B5EF4-FFF2-40B4-BE49-F238E27FC236}">
                <a16:creationId xmlns:a16="http://schemas.microsoft.com/office/drawing/2014/main" id="{1A59733A-08DD-4378-9B3E-AAB1E3A9FAB3}"/>
              </a:ext>
            </a:extLst>
          </p:cNvPr>
          <p:cNvSpPr>
            <a:spLocks noGrp="1"/>
          </p:cNvSpPr>
          <p:nvPr>
            <p:ph type="body" sz="quarter" idx="16" hasCustomPrompt="1"/>
          </p:nvPr>
        </p:nvSpPr>
        <p:spPr>
          <a:xfrm>
            <a:off x="5421291" y="1818652"/>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8" name="Text Placeholder 7">
            <a:extLst>
              <a:ext uri="{FF2B5EF4-FFF2-40B4-BE49-F238E27FC236}">
                <a16:creationId xmlns:a16="http://schemas.microsoft.com/office/drawing/2014/main" id="{97889337-D646-4EEF-ABAA-86B17D0F5D44}"/>
              </a:ext>
            </a:extLst>
          </p:cNvPr>
          <p:cNvSpPr>
            <a:spLocks noGrp="1"/>
          </p:cNvSpPr>
          <p:nvPr>
            <p:ph type="body" sz="quarter" idx="17" hasCustomPrompt="1"/>
          </p:nvPr>
        </p:nvSpPr>
        <p:spPr>
          <a:xfrm>
            <a:off x="7262970" y="2863852"/>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9" name="Text Placeholder 7">
            <a:extLst>
              <a:ext uri="{FF2B5EF4-FFF2-40B4-BE49-F238E27FC236}">
                <a16:creationId xmlns:a16="http://schemas.microsoft.com/office/drawing/2014/main" id="{3A2C7381-B934-4481-A9AE-95238A7C1E64}"/>
              </a:ext>
            </a:extLst>
          </p:cNvPr>
          <p:cNvSpPr>
            <a:spLocks noGrp="1"/>
          </p:cNvSpPr>
          <p:nvPr>
            <p:ph type="body" sz="quarter" idx="18" hasCustomPrompt="1"/>
          </p:nvPr>
        </p:nvSpPr>
        <p:spPr>
          <a:xfrm>
            <a:off x="7360687" y="4865651"/>
            <a:ext cx="1349415" cy="276999"/>
          </a:xfrm>
        </p:spPr>
        <p:txBody>
          <a:bodyPr wrap="square" anchor="ctr">
            <a:spAutoFit/>
          </a:bodyPr>
          <a:lstStyle>
            <a:lvl1pPr marL="1588" indent="0" algn="ctr">
              <a:spcBef>
                <a:spcPts val="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40" name="Text Placeholder 7">
            <a:extLst>
              <a:ext uri="{FF2B5EF4-FFF2-40B4-BE49-F238E27FC236}">
                <a16:creationId xmlns:a16="http://schemas.microsoft.com/office/drawing/2014/main" id="{D9F0F045-F098-458E-85A1-DED27014C93F}"/>
              </a:ext>
            </a:extLst>
          </p:cNvPr>
          <p:cNvSpPr>
            <a:spLocks noGrp="1"/>
          </p:cNvSpPr>
          <p:nvPr>
            <p:ph type="body" sz="quarter" idx="19" hasCustomPrompt="1"/>
          </p:nvPr>
        </p:nvSpPr>
        <p:spPr>
          <a:xfrm>
            <a:off x="5368091" y="3598794"/>
            <a:ext cx="1349415" cy="775597"/>
          </a:xfrm>
        </p:spPr>
        <p:txBody>
          <a:bodyPr wrap="square" anchor="ctr">
            <a:spAutoFit/>
          </a:bodyPr>
          <a:lstStyle>
            <a:lvl1pPr marL="1588" indent="0" algn="ctr">
              <a:spcBef>
                <a:spcPts val="2400"/>
              </a:spcBef>
              <a:buNone/>
              <a:defRPr sz="2800">
                <a:solidFill>
                  <a:schemeClr val="bg1"/>
                </a:solidFill>
                <a:latin typeface="Segoe Print" panose="02000600000000000000" pitchFamily="2" charset="0"/>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42" name="Flowchart: Process 4">
            <a:extLst>
              <a:ext uri="{FF2B5EF4-FFF2-40B4-BE49-F238E27FC236}">
                <a16:creationId xmlns:a16="http://schemas.microsoft.com/office/drawing/2014/main" id="{40F546B9-F325-4787-A22E-5BA6965EF377}"/>
              </a:ext>
            </a:extLst>
          </p:cNvPr>
          <p:cNvSpPr/>
          <p:nvPr userDrawn="1"/>
        </p:nvSpPr>
        <p:spPr>
          <a:xfrm>
            <a:off x="-29817" y="4639"/>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3" name="Picture 42">
            <a:extLst>
              <a:ext uri="{FF2B5EF4-FFF2-40B4-BE49-F238E27FC236}">
                <a16:creationId xmlns:a16="http://schemas.microsoft.com/office/drawing/2014/main" id="{CA059078-F990-4F26-B15E-2615B6E1D916}"/>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44" name="Title 6">
            <a:extLst>
              <a:ext uri="{FF2B5EF4-FFF2-40B4-BE49-F238E27FC236}">
                <a16:creationId xmlns:a16="http://schemas.microsoft.com/office/drawing/2014/main" id="{1922093E-F47E-4FF3-A150-51E65051040E}"/>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2098796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4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33" name="Picture 32">
            <a:extLst>
              <a:ext uri="{FF2B5EF4-FFF2-40B4-BE49-F238E27FC236}">
                <a16:creationId xmlns:a16="http://schemas.microsoft.com/office/drawing/2014/main" id="{2D16ED97-4557-46BB-96BC-46C471A03B5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3395" y="4373"/>
            <a:ext cx="12215598" cy="6873239"/>
          </a:xfrm>
          <a:prstGeom prst="rect">
            <a:avLst/>
          </a:prstGeom>
        </p:spPr>
      </p:pic>
      <p:sp>
        <p:nvSpPr>
          <p:cNvPr id="21" name="Rectangle 20">
            <a:extLst>
              <a:ext uri="{FF2B5EF4-FFF2-40B4-BE49-F238E27FC236}">
                <a16:creationId xmlns:a16="http://schemas.microsoft.com/office/drawing/2014/main" id="{655FC14A-A40D-49BC-BEF9-D727E2BF70BD}"/>
              </a:ext>
            </a:extLst>
          </p:cNvPr>
          <p:cNvSpPr/>
          <p:nvPr userDrawn="1"/>
        </p:nvSpPr>
        <p:spPr>
          <a:xfrm>
            <a:off x="-36169" y="-7620"/>
            <a:ext cx="12233706" cy="6886576"/>
          </a:xfrm>
          <a:prstGeom prst="rect">
            <a:avLst/>
          </a:prstGeom>
          <a:solidFill>
            <a:schemeClr val="tx1">
              <a:lumMod val="5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utoShape 17" descr="Image result for havi logistics logo">
            <a:extLst>
              <a:ext uri="{FF2B5EF4-FFF2-40B4-BE49-F238E27FC236}">
                <a16:creationId xmlns:a16="http://schemas.microsoft.com/office/drawing/2014/main" id="{54731373-9EF9-4856-AE0F-392284E7BCD5}"/>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4" name="Footer Placeholder 3"/>
          <p:cNvSpPr>
            <a:spLocks noGrp="1"/>
          </p:cNvSpPr>
          <p:nvPr>
            <p:ph type="ftr" sz="quarter" idx="11"/>
          </p:nvPr>
        </p:nvSpPr>
        <p:spPr/>
        <p:txBody>
          <a:bodyPr/>
          <a:lstStyle>
            <a:lvl1pPr>
              <a:defRPr>
                <a:solidFill>
                  <a:schemeClr val="bg1">
                    <a:lumMod val="95000"/>
                  </a:schemeClr>
                </a:solidFill>
              </a:defRPr>
            </a:lvl1pPr>
          </a:lstStyle>
          <a:p>
            <a:r>
              <a:rPr lang="en-US" dirty="0"/>
              <a:t>Confidential – Oracle Internal/Restricted/Highly Restricted</a:t>
            </a:r>
          </a:p>
        </p:txBody>
      </p:sp>
      <p:sp>
        <p:nvSpPr>
          <p:cNvPr id="5" name="Slide Number Placeholder 4"/>
          <p:cNvSpPr>
            <a:spLocks noGrp="1"/>
          </p:cNvSpPr>
          <p:nvPr>
            <p:ph type="sldNum" sz="quarter" idx="12"/>
          </p:nvPr>
        </p:nvSpPr>
        <p:spPr/>
        <p:txBody>
          <a:bodyPr/>
          <a:lstStyle>
            <a:lvl1pPr>
              <a:defRPr>
                <a:solidFill>
                  <a:schemeClr val="bg1">
                    <a:lumMod val="95000"/>
                  </a:schemeClr>
                </a:solidFill>
              </a:defRPr>
            </a:lvl1pPr>
          </a:lstStyle>
          <a:p>
            <a:fld id="{C51EAA63-D034-42AE-91FA-B13B9518C7BE}" type="slidenum">
              <a:rPr lang="en-US" smtClean="0"/>
              <a:pPr/>
              <a:t>‹#›</a:t>
            </a:fld>
            <a:endParaRPr lang="en-US" dirty="0"/>
          </a:p>
        </p:txBody>
      </p:sp>
      <p:sp>
        <p:nvSpPr>
          <p:cNvPr id="42" name="AutoShape 17" descr="Image result for havi logistics logo">
            <a:extLst>
              <a:ext uri="{FF2B5EF4-FFF2-40B4-BE49-F238E27FC236}">
                <a16:creationId xmlns:a16="http://schemas.microsoft.com/office/drawing/2014/main" id="{467E08C5-0D60-4F0D-96F3-A6B5E92F7946}"/>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3" name="Picture 42">
            <a:extLst>
              <a:ext uri="{FF2B5EF4-FFF2-40B4-BE49-F238E27FC236}">
                <a16:creationId xmlns:a16="http://schemas.microsoft.com/office/drawing/2014/main" id="{644F7547-0F5E-4FFB-91C3-1BA347B53A0A}"/>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218751" y="674076"/>
            <a:ext cx="5600571" cy="5860003"/>
          </a:xfrm>
          <a:prstGeom prst="rect">
            <a:avLst/>
          </a:prstGeom>
        </p:spPr>
      </p:pic>
      <p:sp>
        <p:nvSpPr>
          <p:cNvPr id="44" name="TextBox 43">
            <a:extLst>
              <a:ext uri="{FF2B5EF4-FFF2-40B4-BE49-F238E27FC236}">
                <a16:creationId xmlns:a16="http://schemas.microsoft.com/office/drawing/2014/main" id="{1E35556D-D066-49E7-89AC-04756E6FAAFF}"/>
              </a:ext>
            </a:extLst>
          </p:cNvPr>
          <p:cNvSpPr txBox="1"/>
          <p:nvPr userDrawn="1"/>
        </p:nvSpPr>
        <p:spPr>
          <a:xfrm>
            <a:off x="5720337" y="1169578"/>
            <a:ext cx="285184" cy="332399"/>
          </a:xfrm>
          <a:prstGeom prst="rect">
            <a:avLst/>
          </a:prstGeom>
          <a:noFill/>
        </p:spPr>
        <p:txBody>
          <a:bodyPr wrap="square" lIns="0" tIns="0" rIns="0" bIns="0" rtlCol="0">
            <a:spAutoFit/>
          </a:bodyPr>
          <a:lstStyle/>
          <a:p>
            <a:pPr algn="ctr">
              <a:lnSpc>
                <a:spcPct val="90000"/>
              </a:lnSpc>
            </a:pPr>
            <a:r>
              <a:rPr lang="en-US" sz="2400" b="1" dirty="0">
                <a:solidFill>
                  <a:schemeClr val="bg1"/>
                </a:solidFill>
                <a:latin typeface="Segoe Print" panose="02000600000000000000" pitchFamily="2" charset="0"/>
              </a:rPr>
              <a:t>1</a:t>
            </a:r>
          </a:p>
        </p:txBody>
      </p:sp>
      <p:sp>
        <p:nvSpPr>
          <p:cNvPr id="45" name="TextBox 44">
            <a:extLst>
              <a:ext uri="{FF2B5EF4-FFF2-40B4-BE49-F238E27FC236}">
                <a16:creationId xmlns:a16="http://schemas.microsoft.com/office/drawing/2014/main" id="{FB727B2F-C2BD-4E26-A13D-2ED5890C3C69}"/>
              </a:ext>
            </a:extLst>
          </p:cNvPr>
          <p:cNvSpPr txBox="1"/>
          <p:nvPr userDrawn="1"/>
        </p:nvSpPr>
        <p:spPr>
          <a:xfrm>
            <a:off x="7946089" y="2140690"/>
            <a:ext cx="285184" cy="341632"/>
          </a:xfrm>
          <a:prstGeom prst="rect">
            <a:avLst/>
          </a:prstGeom>
          <a:noFill/>
        </p:spPr>
        <p:txBody>
          <a:bodyPr wrap="square" lIns="0" tIns="0" rIns="0" bIns="0" rtlCol="0">
            <a:spAutoFit/>
          </a:bodyPr>
          <a:lstStyle/>
          <a:p>
            <a:pPr algn="ctr">
              <a:lnSpc>
                <a:spcPct val="90000"/>
              </a:lnSpc>
            </a:pPr>
            <a:r>
              <a:rPr lang="en-US" sz="2400" b="1" dirty="0">
                <a:solidFill>
                  <a:schemeClr val="bg1"/>
                </a:solidFill>
                <a:latin typeface="Segoe Print" panose="02000600000000000000" pitchFamily="2" charset="0"/>
              </a:rPr>
              <a:t>2</a:t>
            </a:r>
          </a:p>
        </p:txBody>
      </p:sp>
      <p:sp>
        <p:nvSpPr>
          <p:cNvPr id="46" name="TextBox 45">
            <a:extLst>
              <a:ext uri="{FF2B5EF4-FFF2-40B4-BE49-F238E27FC236}">
                <a16:creationId xmlns:a16="http://schemas.microsoft.com/office/drawing/2014/main" id="{A1C28B8D-AC50-4D07-8F21-D8753996708E}"/>
              </a:ext>
            </a:extLst>
          </p:cNvPr>
          <p:cNvSpPr txBox="1"/>
          <p:nvPr userDrawn="1"/>
        </p:nvSpPr>
        <p:spPr>
          <a:xfrm>
            <a:off x="7938998" y="4685423"/>
            <a:ext cx="285184" cy="341632"/>
          </a:xfrm>
          <a:prstGeom prst="rect">
            <a:avLst/>
          </a:prstGeom>
          <a:noFill/>
        </p:spPr>
        <p:txBody>
          <a:bodyPr wrap="square" lIns="0" tIns="0" rIns="0" bIns="0" rtlCol="0">
            <a:spAutoFit/>
          </a:bodyPr>
          <a:lstStyle/>
          <a:p>
            <a:pPr algn="ctr">
              <a:lnSpc>
                <a:spcPct val="90000"/>
              </a:lnSpc>
            </a:pPr>
            <a:r>
              <a:rPr lang="en-US" sz="2400" b="1" dirty="0">
                <a:solidFill>
                  <a:schemeClr val="bg1"/>
                </a:solidFill>
                <a:latin typeface="Segoe Print" panose="02000600000000000000" pitchFamily="2" charset="0"/>
              </a:rPr>
              <a:t>3</a:t>
            </a:r>
          </a:p>
        </p:txBody>
      </p:sp>
      <p:sp>
        <p:nvSpPr>
          <p:cNvPr id="47" name="TextBox 46">
            <a:extLst>
              <a:ext uri="{FF2B5EF4-FFF2-40B4-BE49-F238E27FC236}">
                <a16:creationId xmlns:a16="http://schemas.microsoft.com/office/drawing/2014/main" id="{BD192642-3329-4E12-80F1-701B8B8276DB}"/>
              </a:ext>
            </a:extLst>
          </p:cNvPr>
          <p:cNvSpPr txBox="1"/>
          <p:nvPr userDrawn="1"/>
        </p:nvSpPr>
        <p:spPr>
          <a:xfrm>
            <a:off x="5730964" y="5922344"/>
            <a:ext cx="285184" cy="341632"/>
          </a:xfrm>
          <a:prstGeom prst="rect">
            <a:avLst/>
          </a:prstGeom>
          <a:noFill/>
        </p:spPr>
        <p:txBody>
          <a:bodyPr wrap="square" lIns="0" tIns="0" rIns="0" bIns="0" rtlCol="0">
            <a:spAutoFit/>
          </a:bodyPr>
          <a:lstStyle/>
          <a:p>
            <a:pPr algn="ctr">
              <a:lnSpc>
                <a:spcPct val="90000"/>
              </a:lnSpc>
            </a:pPr>
            <a:r>
              <a:rPr lang="en-US" sz="2400" b="1" dirty="0">
                <a:solidFill>
                  <a:schemeClr val="bg1"/>
                </a:solidFill>
                <a:latin typeface="Segoe Print" panose="02000600000000000000" pitchFamily="2" charset="0"/>
              </a:rPr>
              <a:t>4</a:t>
            </a:r>
          </a:p>
        </p:txBody>
      </p:sp>
      <p:sp>
        <p:nvSpPr>
          <p:cNvPr id="48" name="TextBox 47">
            <a:extLst>
              <a:ext uri="{FF2B5EF4-FFF2-40B4-BE49-F238E27FC236}">
                <a16:creationId xmlns:a16="http://schemas.microsoft.com/office/drawing/2014/main" id="{4E5017E3-FDEF-4A7F-A3E7-7FD1D61416C4}"/>
              </a:ext>
            </a:extLst>
          </p:cNvPr>
          <p:cNvSpPr txBox="1"/>
          <p:nvPr userDrawn="1"/>
        </p:nvSpPr>
        <p:spPr>
          <a:xfrm>
            <a:off x="3491032" y="4724413"/>
            <a:ext cx="285184" cy="341632"/>
          </a:xfrm>
          <a:prstGeom prst="rect">
            <a:avLst/>
          </a:prstGeom>
          <a:noFill/>
        </p:spPr>
        <p:txBody>
          <a:bodyPr wrap="square" lIns="0" tIns="0" rIns="0" bIns="0" rtlCol="0">
            <a:spAutoFit/>
          </a:bodyPr>
          <a:lstStyle/>
          <a:p>
            <a:pPr algn="ctr">
              <a:lnSpc>
                <a:spcPct val="90000"/>
              </a:lnSpc>
            </a:pPr>
            <a:r>
              <a:rPr lang="en-US" sz="2400" b="1" dirty="0">
                <a:solidFill>
                  <a:schemeClr val="bg1"/>
                </a:solidFill>
                <a:latin typeface="Segoe Print" panose="02000600000000000000" pitchFamily="2" charset="0"/>
              </a:rPr>
              <a:t>5</a:t>
            </a:r>
          </a:p>
        </p:txBody>
      </p:sp>
      <p:sp>
        <p:nvSpPr>
          <p:cNvPr id="49" name="TextBox 48">
            <a:extLst>
              <a:ext uri="{FF2B5EF4-FFF2-40B4-BE49-F238E27FC236}">
                <a16:creationId xmlns:a16="http://schemas.microsoft.com/office/drawing/2014/main" id="{972D1D24-A5A4-4D75-9A9D-69B7C4E5C366}"/>
              </a:ext>
            </a:extLst>
          </p:cNvPr>
          <p:cNvSpPr txBox="1"/>
          <p:nvPr userDrawn="1"/>
        </p:nvSpPr>
        <p:spPr>
          <a:xfrm>
            <a:off x="3483942" y="2133609"/>
            <a:ext cx="285184" cy="341632"/>
          </a:xfrm>
          <a:prstGeom prst="rect">
            <a:avLst/>
          </a:prstGeom>
          <a:noFill/>
        </p:spPr>
        <p:txBody>
          <a:bodyPr wrap="square" lIns="0" tIns="0" rIns="0" bIns="0" rtlCol="0">
            <a:spAutoFit/>
          </a:bodyPr>
          <a:lstStyle/>
          <a:p>
            <a:pPr algn="ctr">
              <a:lnSpc>
                <a:spcPct val="90000"/>
              </a:lnSpc>
            </a:pPr>
            <a:r>
              <a:rPr lang="en-US" sz="2400" b="1" dirty="0">
                <a:solidFill>
                  <a:schemeClr val="bg1"/>
                </a:solidFill>
                <a:latin typeface="Segoe Print" panose="02000600000000000000" pitchFamily="2" charset="0"/>
              </a:rPr>
              <a:t>6</a:t>
            </a:r>
          </a:p>
        </p:txBody>
      </p:sp>
      <p:sp>
        <p:nvSpPr>
          <p:cNvPr id="50" name="Text Placeholder 7">
            <a:extLst>
              <a:ext uri="{FF2B5EF4-FFF2-40B4-BE49-F238E27FC236}">
                <a16:creationId xmlns:a16="http://schemas.microsoft.com/office/drawing/2014/main" id="{5177DCE4-AF65-4F35-AB68-95B8D45B6AD3}"/>
              </a:ext>
            </a:extLst>
          </p:cNvPr>
          <p:cNvSpPr>
            <a:spLocks noGrp="1"/>
          </p:cNvSpPr>
          <p:nvPr>
            <p:ph type="body" sz="quarter" idx="14" hasCustomPrompt="1"/>
          </p:nvPr>
        </p:nvSpPr>
        <p:spPr>
          <a:xfrm>
            <a:off x="6354748" y="1213400"/>
            <a:ext cx="2298573" cy="221599"/>
          </a:xfrm>
        </p:spPr>
        <p:txBody>
          <a:bodyPr>
            <a:spAutoFit/>
          </a:bodyPr>
          <a:lstStyle>
            <a:lvl1pPr marL="1588" indent="0" algn="l">
              <a:spcBef>
                <a:spcPts val="2400"/>
              </a:spcBef>
              <a:buNone/>
              <a:defRPr sz="16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Topic 1</a:t>
            </a:r>
          </a:p>
        </p:txBody>
      </p:sp>
      <p:sp>
        <p:nvSpPr>
          <p:cNvPr id="51" name="Text Placeholder 7">
            <a:extLst>
              <a:ext uri="{FF2B5EF4-FFF2-40B4-BE49-F238E27FC236}">
                <a16:creationId xmlns:a16="http://schemas.microsoft.com/office/drawing/2014/main" id="{FCA32B7A-B0BD-4DF2-BF7A-A301C5844A6B}"/>
              </a:ext>
            </a:extLst>
          </p:cNvPr>
          <p:cNvSpPr>
            <a:spLocks noGrp="1"/>
          </p:cNvSpPr>
          <p:nvPr>
            <p:ph type="body" sz="quarter" idx="15" hasCustomPrompt="1"/>
          </p:nvPr>
        </p:nvSpPr>
        <p:spPr>
          <a:xfrm>
            <a:off x="8608094" y="2200706"/>
            <a:ext cx="2298573" cy="221599"/>
          </a:xfrm>
        </p:spPr>
        <p:txBody>
          <a:bodyPr>
            <a:spAutoFit/>
          </a:bodyPr>
          <a:lstStyle>
            <a:lvl1pPr marL="1588" indent="0" algn="l">
              <a:spcBef>
                <a:spcPts val="2400"/>
              </a:spcBef>
              <a:buNone/>
              <a:defRPr sz="16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Topic 2</a:t>
            </a:r>
          </a:p>
        </p:txBody>
      </p:sp>
      <p:sp>
        <p:nvSpPr>
          <p:cNvPr id="52" name="Text Placeholder 7">
            <a:extLst>
              <a:ext uri="{FF2B5EF4-FFF2-40B4-BE49-F238E27FC236}">
                <a16:creationId xmlns:a16="http://schemas.microsoft.com/office/drawing/2014/main" id="{F382E736-7891-49DF-AA8E-124453AA23CC}"/>
              </a:ext>
            </a:extLst>
          </p:cNvPr>
          <p:cNvSpPr>
            <a:spLocks noGrp="1"/>
          </p:cNvSpPr>
          <p:nvPr>
            <p:ph type="body" sz="quarter" idx="16" hasCustomPrompt="1"/>
          </p:nvPr>
        </p:nvSpPr>
        <p:spPr>
          <a:xfrm>
            <a:off x="8606809" y="4723096"/>
            <a:ext cx="2298573" cy="221599"/>
          </a:xfrm>
        </p:spPr>
        <p:txBody>
          <a:bodyPr>
            <a:spAutoFit/>
          </a:bodyPr>
          <a:lstStyle>
            <a:lvl1pPr marL="1588" indent="0" algn="l">
              <a:spcBef>
                <a:spcPts val="2400"/>
              </a:spcBef>
              <a:buNone/>
              <a:defRPr sz="16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Topic 3</a:t>
            </a:r>
          </a:p>
        </p:txBody>
      </p:sp>
      <p:sp>
        <p:nvSpPr>
          <p:cNvPr id="53" name="Text Placeholder 7">
            <a:extLst>
              <a:ext uri="{FF2B5EF4-FFF2-40B4-BE49-F238E27FC236}">
                <a16:creationId xmlns:a16="http://schemas.microsoft.com/office/drawing/2014/main" id="{1C904951-1ED7-4B89-B322-51D402695B03}"/>
              </a:ext>
            </a:extLst>
          </p:cNvPr>
          <p:cNvSpPr>
            <a:spLocks noGrp="1"/>
          </p:cNvSpPr>
          <p:nvPr>
            <p:ph type="body" sz="quarter" idx="17" hasCustomPrompt="1"/>
          </p:nvPr>
        </p:nvSpPr>
        <p:spPr>
          <a:xfrm>
            <a:off x="6393227" y="5982360"/>
            <a:ext cx="2298573" cy="221599"/>
          </a:xfrm>
        </p:spPr>
        <p:txBody>
          <a:bodyPr>
            <a:spAutoFit/>
          </a:bodyPr>
          <a:lstStyle>
            <a:lvl1pPr marL="1588" indent="0" algn="l">
              <a:spcBef>
                <a:spcPts val="2400"/>
              </a:spcBef>
              <a:buNone/>
              <a:defRPr sz="16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Topic 4</a:t>
            </a:r>
          </a:p>
        </p:txBody>
      </p:sp>
      <p:sp>
        <p:nvSpPr>
          <p:cNvPr id="54" name="Text Placeholder 7">
            <a:extLst>
              <a:ext uri="{FF2B5EF4-FFF2-40B4-BE49-F238E27FC236}">
                <a16:creationId xmlns:a16="http://schemas.microsoft.com/office/drawing/2014/main" id="{AFCD50CE-2600-4A8C-9AB9-4F33F7A7AC7D}"/>
              </a:ext>
            </a:extLst>
          </p:cNvPr>
          <p:cNvSpPr>
            <a:spLocks noGrp="1"/>
          </p:cNvSpPr>
          <p:nvPr>
            <p:ph type="body" sz="quarter" idx="18" hasCustomPrompt="1"/>
          </p:nvPr>
        </p:nvSpPr>
        <p:spPr>
          <a:xfrm>
            <a:off x="809832" y="4745439"/>
            <a:ext cx="2298573" cy="221599"/>
          </a:xfrm>
        </p:spPr>
        <p:txBody>
          <a:bodyPr>
            <a:spAutoFit/>
          </a:bodyPr>
          <a:lstStyle>
            <a:lvl1pPr marL="1588" indent="0" algn="r">
              <a:spcBef>
                <a:spcPts val="2400"/>
              </a:spcBef>
              <a:buNone/>
              <a:defRPr sz="16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Topic 5</a:t>
            </a:r>
          </a:p>
        </p:txBody>
      </p:sp>
      <p:sp>
        <p:nvSpPr>
          <p:cNvPr id="55" name="Text Placeholder 7">
            <a:extLst>
              <a:ext uri="{FF2B5EF4-FFF2-40B4-BE49-F238E27FC236}">
                <a16:creationId xmlns:a16="http://schemas.microsoft.com/office/drawing/2014/main" id="{078D16D7-DE4B-4C10-AE71-BD532099502D}"/>
              </a:ext>
            </a:extLst>
          </p:cNvPr>
          <p:cNvSpPr>
            <a:spLocks noGrp="1"/>
          </p:cNvSpPr>
          <p:nvPr>
            <p:ph type="body" sz="quarter" idx="19" hasCustomPrompt="1"/>
          </p:nvPr>
        </p:nvSpPr>
        <p:spPr>
          <a:xfrm>
            <a:off x="820465" y="2165923"/>
            <a:ext cx="2298573" cy="221599"/>
          </a:xfrm>
        </p:spPr>
        <p:txBody>
          <a:bodyPr>
            <a:spAutoFit/>
          </a:bodyPr>
          <a:lstStyle>
            <a:lvl1pPr marL="1588" indent="0" algn="r">
              <a:spcBef>
                <a:spcPts val="2400"/>
              </a:spcBef>
              <a:buNone/>
              <a:defRPr sz="16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Topic 6</a:t>
            </a:r>
          </a:p>
        </p:txBody>
      </p:sp>
      <p:sp>
        <p:nvSpPr>
          <p:cNvPr id="28" name="Flowchart: Process 4">
            <a:extLst>
              <a:ext uri="{FF2B5EF4-FFF2-40B4-BE49-F238E27FC236}">
                <a16:creationId xmlns:a16="http://schemas.microsoft.com/office/drawing/2014/main" id="{97C96A8B-642C-4671-9BFE-B966A5C2C46F}"/>
              </a:ext>
            </a:extLst>
          </p:cNvPr>
          <p:cNvSpPr/>
          <p:nvPr userDrawn="1"/>
        </p:nvSpPr>
        <p:spPr>
          <a:xfrm>
            <a:off x="-29817" y="4639"/>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9" name="Picture 28">
            <a:extLst>
              <a:ext uri="{FF2B5EF4-FFF2-40B4-BE49-F238E27FC236}">
                <a16:creationId xmlns:a16="http://schemas.microsoft.com/office/drawing/2014/main" id="{405EA9BC-5B6D-499C-897A-137BCA177B6F}"/>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31" name="Title 6">
            <a:extLst>
              <a:ext uri="{FF2B5EF4-FFF2-40B4-BE49-F238E27FC236}">
                <a16:creationId xmlns:a16="http://schemas.microsoft.com/office/drawing/2014/main" id="{525C8647-B044-42B0-8DE7-095878A38E23}"/>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3159515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9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5" name="Rectangle 14">
            <a:extLst>
              <a:ext uri="{FF2B5EF4-FFF2-40B4-BE49-F238E27FC236}">
                <a16:creationId xmlns:a16="http://schemas.microsoft.com/office/drawing/2014/main" id="{C560AAAC-F189-419B-83F9-CA3AFFC10A06}"/>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3">
            <a:extLst>
              <a:ext uri="{FF2B5EF4-FFF2-40B4-BE49-F238E27FC236}">
                <a16:creationId xmlns:a16="http://schemas.microsoft.com/office/drawing/2014/main" id="{9A6BF490-865D-4B55-9CE2-F052643BEDE6}"/>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25" name="Rectangle 24">
            <a:extLst>
              <a:ext uri="{FF2B5EF4-FFF2-40B4-BE49-F238E27FC236}">
                <a16:creationId xmlns:a16="http://schemas.microsoft.com/office/drawing/2014/main" id="{343B77D1-F3DD-4697-89EA-0C7B70C20D73}"/>
              </a:ext>
            </a:extLst>
          </p:cNvPr>
          <p:cNvSpPr/>
          <p:nvPr userDrawn="1"/>
        </p:nvSpPr>
        <p:spPr>
          <a:xfrm>
            <a:off x="0" y="6048374"/>
            <a:ext cx="12233705" cy="8096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Oracle logo in white on red staging background" title="Oracle red badge logo">
            <a:extLst>
              <a:ext uri="{FF2B5EF4-FFF2-40B4-BE49-F238E27FC236}">
                <a16:creationId xmlns:a16="http://schemas.microsoft.com/office/drawing/2014/main" id="{CE4962D7-FF61-4456-A54E-087F256FC8A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27" name="Footer Placeholder 3">
            <a:extLst>
              <a:ext uri="{FF2B5EF4-FFF2-40B4-BE49-F238E27FC236}">
                <a16:creationId xmlns:a16="http://schemas.microsoft.com/office/drawing/2014/main" id="{867C99D8-DC92-4E7D-9269-07D9C363844F}"/>
              </a:ext>
            </a:extLst>
          </p:cNvPr>
          <p:cNvSpPr>
            <a:spLocks noGrp="1"/>
          </p:cNvSpPr>
          <p:nvPr>
            <p:ph type="ftr" sz="quarter" idx="11"/>
          </p:nvPr>
        </p:nvSpPr>
        <p:spPr>
          <a:xfrm>
            <a:off x="8621422" y="6556248"/>
            <a:ext cx="2702495" cy="182880"/>
          </a:xfrm>
        </p:spPr>
        <p:txBody>
          <a:bodyPr/>
          <a:lstStyle>
            <a:lvl1pPr>
              <a:defRPr>
                <a:solidFill>
                  <a:schemeClr val="bg1">
                    <a:lumMod val="95000"/>
                  </a:schemeClr>
                </a:solidFill>
              </a:defRPr>
            </a:lvl1pPr>
          </a:lstStyle>
          <a:p>
            <a:r>
              <a:rPr lang="en-US" dirty="0"/>
              <a:t>Confidential – Oracle Internal/Restricted/Highly Restricted</a:t>
            </a:r>
          </a:p>
        </p:txBody>
      </p:sp>
      <p:sp>
        <p:nvSpPr>
          <p:cNvPr id="28" name="Slide Number Placeholder 4">
            <a:extLst>
              <a:ext uri="{FF2B5EF4-FFF2-40B4-BE49-F238E27FC236}">
                <a16:creationId xmlns:a16="http://schemas.microsoft.com/office/drawing/2014/main" id="{7D33E918-440A-4D42-8240-5918ECAE6601}"/>
              </a:ext>
            </a:extLst>
          </p:cNvPr>
          <p:cNvSpPr>
            <a:spLocks noGrp="1"/>
          </p:cNvSpPr>
          <p:nvPr>
            <p:ph type="sldNum" sz="quarter" idx="12"/>
          </p:nvPr>
        </p:nvSpPr>
        <p:spPr>
          <a:xfrm>
            <a:off x="11324205" y="6556248"/>
            <a:ext cx="333467" cy="182880"/>
          </a:xfrm>
        </p:spPr>
        <p:txBody>
          <a:bodyPr/>
          <a:lstStyle>
            <a:lvl1pPr>
              <a:defRPr>
                <a:solidFill>
                  <a:schemeClr val="bg1">
                    <a:lumMod val="95000"/>
                  </a:schemeClr>
                </a:solidFill>
              </a:defRPr>
            </a:lvl1pPr>
          </a:lstStyle>
          <a:p>
            <a:fld id="{C51EAA63-D034-42AE-91FA-B13B9518C7BE}" type="slidenum">
              <a:rPr lang="en-US" smtClean="0"/>
              <a:pPr/>
              <a:t>‹#›</a:t>
            </a:fld>
            <a:endParaRPr lang="en-US" dirty="0"/>
          </a:p>
        </p:txBody>
      </p:sp>
      <p:sp>
        <p:nvSpPr>
          <p:cNvPr id="29" name="Text Placeholder 7">
            <a:extLst>
              <a:ext uri="{FF2B5EF4-FFF2-40B4-BE49-F238E27FC236}">
                <a16:creationId xmlns:a16="http://schemas.microsoft.com/office/drawing/2014/main" id="{05F29004-DA44-4341-80A4-E787D5616D1A}"/>
              </a:ext>
            </a:extLst>
          </p:cNvPr>
          <p:cNvSpPr>
            <a:spLocks noGrp="1"/>
          </p:cNvSpPr>
          <p:nvPr>
            <p:ph type="body" sz="quarter" idx="14" hasCustomPrompt="1"/>
          </p:nvPr>
        </p:nvSpPr>
        <p:spPr>
          <a:xfrm>
            <a:off x="4551426" y="3009993"/>
            <a:ext cx="2298573" cy="193899"/>
          </a:xfrm>
        </p:spPr>
        <p:txBody>
          <a:bodyPr>
            <a:spAutoFit/>
          </a:bodyPr>
          <a:lstStyle>
            <a:lvl1pPr marL="1588" indent="0" algn="ctr">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Fill middle section with pictures</a:t>
            </a:r>
          </a:p>
        </p:txBody>
      </p:sp>
      <p:sp>
        <p:nvSpPr>
          <p:cNvPr id="16" name="Flowchart: Process 4">
            <a:extLst>
              <a:ext uri="{FF2B5EF4-FFF2-40B4-BE49-F238E27FC236}">
                <a16:creationId xmlns:a16="http://schemas.microsoft.com/office/drawing/2014/main" id="{6B4564F3-FDFA-494F-BF35-50CBF48BAD9C}"/>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2DAFE323-4359-4DD7-B940-39A33FF28A6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18" name="Title 6">
            <a:extLst>
              <a:ext uri="{FF2B5EF4-FFF2-40B4-BE49-F238E27FC236}">
                <a16:creationId xmlns:a16="http://schemas.microsoft.com/office/drawing/2014/main" id="{B0CEFA3C-A136-469C-83FD-12BADC3C1FF8}"/>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3419120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2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5" name="Rectangle 14">
            <a:extLst>
              <a:ext uri="{FF2B5EF4-FFF2-40B4-BE49-F238E27FC236}">
                <a16:creationId xmlns:a16="http://schemas.microsoft.com/office/drawing/2014/main" id="{C560AAAC-F189-419B-83F9-CA3AFFC10A06}"/>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43B77D1-F3DD-4697-89EA-0C7B70C20D73}"/>
              </a:ext>
            </a:extLst>
          </p:cNvPr>
          <p:cNvSpPr/>
          <p:nvPr userDrawn="1"/>
        </p:nvSpPr>
        <p:spPr>
          <a:xfrm>
            <a:off x="0" y="6048374"/>
            <a:ext cx="12233705" cy="8096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Oracle logo in white on red staging background" title="Oracle red badge logo">
            <a:extLst>
              <a:ext uri="{FF2B5EF4-FFF2-40B4-BE49-F238E27FC236}">
                <a16:creationId xmlns:a16="http://schemas.microsoft.com/office/drawing/2014/main" id="{CE4962D7-FF61-4456-A54E-087F256FC8A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27" name="Footer Placeholder 3">
            <a:extLst>
              <a:ext uri="{FF2B5EF4-FFF2-40B4-BE49-F238E27FC236}">
                <a16:creationId xmlns:a16="http://schemas.microsoft.com/office/drawing/2014/main" id="{867C99D8-DC92-4E7D-9269-07D9C363844F}"/>
              </a:ext>
            </a:extLst>
          </p:cNvPr>
          <p:cNvSpPr>
            <a:spLocks noGrp="1"/>
          </p:cNvSpPr>
          <p:nvPr>
            <p:ph type="ftr" sz="quarter" idx="11"/>
          </p:nvPr>
        </p:nvSpPr>
        <p:spPr>
          <a:xfrm>
            <a:off x="8621422" y="6556248"/>
            <a:ext cx="2702495" cy="182880"/>
          </a:xfrm>
        </p:spPr>
        <p:txBody>
          <a:bodyPr/>
          <a:lstStyle>
            <a:lvl1pPr>
              <a:defRPr>
                <a:solidFill>
                  <a:schemeClr val="bg1">
                    <a:lumMod val="95000"/>
                  </a:schemeClr>
                </a:solidFill>
              </a:defRPr>
            </a:lvl1pPr>
          </a:lstStyle>
          <a:p>
            <a:r>
              <a:rPr lang="en-US" dirty="0"/>
              <a:t>Confidential – Oracle Internal/Restricted/Highly Restricted</a:t>
            </a:r>
          </a:p>
        </p:txBody>
      </p:sp>
      <p:sp>
        <p:nvSpPr>
          <p:cNvPr id="28" name="Slide Number Placeholder 4">
            <a:extLst>
              <a:ext uri="{FF2B5EF4-FFF2-40B4-BE49-F238E27FC236}">
                <a16:creationId xmlns:a16="http://schemas.microsoft.com/office/drawing/2014/main" id="{7D33E918-440A-4D42-8240-5918ECAE6601}"/>
              </a:ext>
            </a:extLst>
          </p:cNvPr>
          <p:cNvSpPr>
            <a:spLocks noGrp="1"/>
          </p:cNvSpPr>
          <p:nvPr>
            <p:ph type="sldNum" sz="quarter" idx="12"/>
          </p:nvPr>
        </p:nvSpPr>
        <p:spPr>
          <a:xfrm>
            <a:off x="11324205" y="6556248"/>
            <a:ext cx="333467" cy="182880"/>
          </a:xfrm>
        </p:spPr>
        <p:txBody>
          <a:bodyPr/>
          <a:lstStyle>
            <a:lvl1pPr>
              <a:defRPr>
                <a:solidFill>
                  <a:schemeClr val="bg1">
                    <a:lumMod val="95000"/>
                  </a:schemeClr>
                </a:solidFill>
              </a:defRPr>
            </a:lvl1pPr>
          </a:lstStyle>
          <a:p>
            <a:fld id="{C51EAA63-D034-42AE-91FA-B13B9518C7BE}" type="slidenum">
              <a:rPr lang="en-US" smtClean="0"/>
              <a:pPr/>
              <a:t>‹#›</a:t>
            </a:fld>
            <a:endParaRPr lang="en-US" dirty="0"/>
          </a:p>
        </p:txBody>
      </p:sp>
      <p:sp>
        <p:nvSpPr>
          <p:cNvPr id="29" name="Text Placeholder 7">
            <a:extLst>
              <a:ext uri="{FF2B5EF4-FFF2-40B4-BE49-F238E27FC236}">
                <a16:creationId xmlns:a16="http://schemas.microsoft.com/office/drawing/2014/main" id="{05F29004-DA44-4341-80A4-E787D5616D1A}"/>
              </a:ext>
            </a:extLst>
          </p:cNvPr>
          <p:cNvSpPr>
            <a:spLocks noGrp="1"/>
          </p:cNvSpPr>
          <p:nvPr>
            <p:ph type="body" sz="quarter" idx="14" hasCustomPrompt="1"/>
          </p:nvPr>
        </p:nvSpPr>
        <p:spPr>
          <a:xfrm>
            <a:off x="4551426" y="3009993"/>
            <a:ext cx="2298573" cy="193899"/>
          </a:xfrm>
        </p:spPr>
        <p:txBody>
          <a:bodyPr>
            <a:spAutoFit/>
          </a:bodyPr>
          <a:lstStyle>
            <a:lvl1pPr marL="1588" indent="0" algn="ctr">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Fill middle section with pictures</a:t>
            </a:r>
          </a:p>
        </p:txBody>
      </p:sp>
      <p:pic>
        <p:nvPicPr>
          <p:cNvPr id="14" name="Picture 13">
            <a:extLst>
              <a:ext uri="{FF2B5EF4-FFF2-40B4-BE49-F238E27FC236}">
                <a16:creationId xmlns:a16="http://schemas.microsoft.com/office/drawing/2014/main" id="{58F91566-012B-4DA9-8D50-650A068970BC}"/>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9326413" y="81018"/>
            <a:ext cx="2645669" cy="719329"/>
          </a:xfrm>
          <a:prstGeom prst="rect">
            <a:avLst/>
          </a:prstGeom>
        </p:spPr>
      </p:pic>
      <p:sp>
        <p:nvSpPr>
          <p:cNvPr id="19" name="Flowchart: Process 4">
            <a:extLst>
              <a:ext uri="{FF2B5EF4-FFF2-40B4-BE49-F238E27FC236}">
                <a16:creationId xmlns:a16="http://schemas.microsoft.com/office/drawing/2014/main" id="{B6EBC825-E7C6-4118-B976-CA9136104AA1}"/>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a:extLst>
              <a:ext uri="{FF2B5EF4-FFF2-40B4-BE49-F238E27FC236}">
                <a16:creationId xmlns:a16="http://schemas.microsoft.com/office/drawing/2014/main" id="{978E89C1-20D0-4530-805C-CB27FEC12DED}"/>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24" name="Title 6">
            <a:extLst>
              <a:ext uri="{FF2B5EF4-FFF2-40B4-BE49-F238E27FC236}">
                <a16:creationId xmlns:a16="http://schemas.microsoft.com/office/drawing/2014/main" id="{6A93C93E-ACE1-477F-B153-AAE1F2131198}"/>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242348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1"/>
            <a:ext cx="11126522" cy="4419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37740E65-FBEF-4B4B-80FF-B15FF6031ED2}" type="datetime1">
              <a:t>5/7/2018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3326096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981200"/>
            <a:ext cx="11126522" cy="39624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fld id="{1CAB8501-70E9-CC4D-8542-9ED4CC505A7E}" type="datetime1">
              <a:t>5/7/2018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Tree>
    <p:extLst>
      <p:ext uri="{BB962C8B-B14F-4D97-AF65-F5344CB8AC3E}">
        <p14:creationId xmlns:p14="http://schemas.microsoft.com/office/powerpoint/2010/main" val="3941179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BCFA62D-784F-FE46-A091-24B4C9C0F1D7}" type="datetime1">
              <a:t>5/7/2018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3382502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Rectangle 16" descr="Full slide 4-color photo can be inserted here" title="Title Slide with Picture"/>
          <p:cNvSpPr/>
          <p:nvPr userDrawn="1"/>
        </p:nvSpPr>
        <p:spPr bwMode="hidden">
          <a:xfrm>
            <a:off x="0" y="0"/>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FA9FAB92-25B2-3F48-B035-8CEB1CC8A49C}" type="datetime1">
              <a:t>5/7/2018</a:t>
            </a:fld>
            <a:endParaRPr/>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a:pPr/>
              <a:t>‹#›</a:t>
            </a:fld>
            <a:endParaRPr/>
          </a:p>
        </p:txBody>
      </p:sp>
      <p:pic>
        <p:nvPicPr>
          <p:cNvPr id="16" name="Picture 15" descr="Oracle logo in white on red staging background" title="Oracle red badge logo"/>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2017, Oracle and/or its affiliates. All rights reserved.  |</a:t>
            </a:r>
          </a:p>
        </p:txBody>
      </p:sp>
    </p:spTree>
    <p:extLst>
      <p:ext uri="{BB962C8B-B14F-4D97-AF65-F5344CB8AC3E}">
        <p14:creationId xmlns:p14="http://schemas.microsoft.com/office/powerpoint/2010/main" val="15123597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0" y="-30137"/>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Rectangle 5">
            <a:extLst>
              <a:ext uri="{FF2B5EF4-FFF2-40B4-BE49-F238E27FC236}">
                <a16:creationId xmlns:a16="http://schemas.microsoft.com/office/drawing/2014/main" id="{8B21D883-DBDA-4F92-949E-B1A624881E39}"/>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3">
            <a:extLst>
              <a:ext uri="{FF2B5EF4-FFF2-40B4-BE49-F238E27FC236}">
                <a16:creationId xmlns:a16="http://schemas.microsoft.com/office/drawing/2014/main" id="{2B118F0A-81CD-42BC-A6E7-1BF83E4DB1EB}"/>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2" name="Rectangle 1">
            <a:extLst>
              <a:ext uri="{FF2B5EF4-FFF2-40B4-BE49-F238E27FC236}">
                <a16:creationId xmlns:a16="http://schemas.microsoft.com/office/drawing/2014/main" id="{1D8ECA1B-2D1A-4AD9-9B04-2CDDB10F178B}"/>
              </a:ext>
            </a:extLst>
          </p:cNvPr>
          <p:cNvSpPr/>
          <p:nvPr userDrawn="1"/>
        </p:nvSpPr>
        <p:spPr bwMode="gray">
          <a:xfrm>
            <a:off x="0" y="917235"/>
            <a:ext cx="2771776" cy="5940765"/>
          </a:xfrm>
          <a:prstGeom prst="rect">
            <a:avLst/>
          </a:prstGeom>
          <a:solidFill>
            <a:schemeClr val="bg1">
              <a:lumMod val="95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21" name="Content Placeholder 2">
            <a:extLst>
              <a:ext uri="{FF2B5EF4-FFF2-40B4-BE49-F238E27FC236}">
                <a16:creationId xmlns:a16="http://schemas.microsoft.com/office/drawing/2014/main" id="{CD3799B5-EEFC-4159-B3A6-0CF4E8595860}"/>
              </a:ext>
            </a:extLst>
          </p:cNvPr>
          <p:cNvSpPr>
            <a:spLocks noGrp="1"/>
          </p:cNvSpPr>
          <p:nvPr>
            <p:ph idx="16" hasCustomPrompt="1"/>
          </p:nvPr>
        </p:nvSpPr>
        <p:spPr>
          <a:xfrm>
            <a:off x="147830" y="2384021"/>
            <a:ext cx="2552507" cy="1363450"/>
          </a:xfrm>
        </p:spPr>
        <p:txBody>
          <a:bodyPr wrap="square">
            <a:spAutoFit/>
          </a:bodyPr>
          <a:lstStyle>
            <a:lvl1pPr marL="228600" indent="-228600">
              <a:spcBef>
                <a:spcPts val="2400"/>
              </a:spcBef>
              <a:buClr>
                <a:schemeClr val="accent1"/>
              </a:buClr>
              <a:buFont typeface="Wingdings" panose="05000000000000000000" pitchFamily="2" charset="2"/>
              <a:buChar char="§"/>
              <a:defRPr sz="1800" b="1">
                <a:solidFill>
                  <a:schemeClr val="tx1"/>
                </a:solidFill>
                <a:latin typeface="+mn-lt"/>
              </a:defRPr>
            </a:lvl1pPr>
            <a:lvl2pPr marL="502920" indent="-228600">
              <a:buFont typeface="Wingdings" panose="05000000000000000000" pitchFamily="2" charset="2"/>
              <a:buChar char="q"/>
              <a:defRPr sz="1400"/>
            </a:lvl2pPr>
            <a:lvl3pPr marL="548640" indent="0">
              <a:buNone/>
              <a:defRPr/>
            </a:lvl3pPr>
          </a:lstStyle>
          <a:p>
            <a:pPr lvl="0"/>
            <a:r>
              <a:rPr lang="en-US" dirty="0"/>
              <a:t>Edit Side Bar List</a:t>
            </a:r>
          </a:p>
          <a:p>
            <a:pPr lvl="0"/>
            <a:r>
              <a:rPr lang="en-US" dirty="0"/>
              <a:t>Edit Side Bar List</a:t>
            </a:r>
          </a:p>
          <a:p>
            <a:pPr lvl="0"/>
            <a:r>
              <a:rPr lang="en-US" dirty="0"/>
              <a:t>Edit Side Bar List</a:t>
            </a:r>
          </a:p>
        </p:txBody>
      </p:sp>
      <p:sp>
        <p:nvSpPr>
          <p:cNvPr id="20" name="Rectangle 19">
            <a:extLst>
              <a:ext uri="{FF2B5EF4-FFF2-40B4-BE49-F238E27FC236}">
                <a16:creationId xmlns:a16="http://schemas.microsoft.com/office/drawing/2014/main" id="{571689DD-0B5E-4975-A6AD-BB6B19E475FE}"/>
              </a:ext>
            </a:extLst>
          </p:cNvPr>
          <p:cNvSpPr/>
          <p:nvPr userDrawn="1"/>
        </p:nvSpPr>
        <p:spPr>
          <a:xfrm>
            <a:off x="-1" y="928322"/>
            <a:ext cx="12192001" cy="698548"/>
          </a:xfrm>
          <a:prstGeom prst="rect">
            <a:avLst/>
          </a:prstGeom>
          <a:solidFill>
            <a:schemeClr val="bg1"/>
          </a:solidFill>
          <a:ln>
            <a:noFill/>
          </a:ln>
          <a:effectLst>
            <a:outerShdw blurRad="889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Placeholder 12">
            <a:extLst>
              <a:ext uri="{FF2B5EF4-FFF2-40B4-BE49-F238E27FC236}">
                <a16:creationId xmlns:a16="http://schemas.microsoft.com/office/drawing/2014/main" id="{ADB5A480-5872-4A88-BB9A-2DA416E4C11F}"/>
              </a:ext>
            </a:extLst>
          </p:cNvPr>
          <p:cNvSpPr>
            <a:spLocks noGrp="1"/>
          </p:cNvSpPr>
          <p:nvPr>
            <p:ph type="body" sz="quarter" idx="13" hasCustomPrompt="1"/>
          </p:nvPr>
        </p:nvSpPr>
        <p:spPr>
          <a:xfrm>
            <a:off x="3027364" y="1139096"/>
            <a:ext cx="8840787" cy="276999"/>
          </a:xfrm>
        </p:spPr>
        <p:txBody>
          <a:bodyPr wrap="square" anchor="ctr">
            <a:spAutoFit/>
          </a:bodyPr>
          <a:lstStyle>
            <a:lvl1pPr marL="1588" indent="0" algn="ctr">
              <a:spcBef>
                <a:spcPts val="0"/>
              </a:spcBef>
              <a:buFontTx/>
              <a:buNone/>
              <a:defRPr sz="2000" b="0" baseline="0">
                <a:solidFill>
                  <a:schemeClr val="accent1"/>
                </a:solidFill>
                <a:latin typeface="Segoe UI Light" panose="020B0502040204020203" pitchFamily="34" charset="0"/>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dirty="0"/>
              <a:t>Click to edit Chart Title</a:t>
            </a:r>
            <a:endParaRPr dirty="0"/>
          </a:p>
        </p:txBody>
      </p:sp>
      <p:sp>
        <p:nvSpPr>
          <p:cNvPr id="3" name="Rectangle 2">
            <a:extLst>
              <a:ext uri="{FF2B5EF4-FFF2-40B4-BE49-F238E27FC236}">
                <a16:creationId xmlns:a16="http://schemas.microsoft.com/office/drawing/2014/main" id="{12B477F5-872F-4730-9DBA-A87DFEF55497}"/>
              </a:ext>
            </a:extLst>
          </p:cNvPr>
          <p:cNvSpPr/>
          <p:nvPr userDrawn="1"/>
        </p:nvSpPr>
        <p:spPr bwMode="gray">
          <a:xfrm>
            <a:off x="-2" y="917236"/>
            <a:ext cx="2771778" cy="1168740"/>
          </a:xfrm>
          <a:prstGeom prst="rect">
            <a:avLst/>
          </a:prstGeom>
          <a:solidFill>
            <a:schemeClr val="accent4"/>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5" name="Text Placeholder 7">
            <a:extLst>
              <a:ext uri="{FF2B5EF4-FFF2-40B4-BE49-F238E27FC236}">
                <a16:creationId xmlns:a16="http://schemas.microsoft.com/office/drawing/2014/main" id="{96E0E078-901C-4408-9D40-E6663262032E}"/>
              </a:ext>
            </a:extLst>
          </p:cNvPr>
          <p:cNvSpPr>
            <a:spLocks noGrp="1"/>
          </p:cNvSpPr>
          <p:nvPr>
            <p:ph type="body" sz="quarter" idx="15" hasCustomPrompt="1"/>
          </p:nvPr>
        </p:nvSpPr>
        <p:spPr>
          <a:xfrm>
            <a:off x="113538" y="1115680"/>
            <a:ext cx="2515362" cy="664797"/>
          </a:xfrm>
        </p:spPr>
        <p:txBody>
          <a:bodyPr wrap="square">
            <a:spAutoFit/>
          </a:bodyPr>
          <a:lstStyle>
            <a:lvl1pPr marL="1588" indent="0" algn="ctr">
              <a:spcBef>
                <a:spcPts val="0"/>
              </a:spcBef>
              <a:buNone/>
              <a:defRPr sz="2400" i="0">
                <a:solidFill>
                  <a:schemeClr val="accent4">
                    <a:lumMod val="20000"/>
                    <a:lumOff val="80000"/>
                  </a:schemeClr>
                </a:solidFill>
                <a:latin typeface="Segoe Print" panose="02000600000000000000" pitchFamily="2" charset="0"/>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Edit Side </a:t>
            </a:r>
            <a:br>
              <a:rPr lang="en-US" dirty="0"/>
            </a:br>
            <a:r>
              <a:rPr lang="en-US" dirty="0"/>
              <a:t>Bar Title</a:t>
            </a:r>
          </a:p>
        </p:txBody>
      </p:sp>
      <p:sp>
        <p:nvSpPr>
          <p:cNvPr id="23" name="Text Placeholder 7">
            <a:extLst>
              <a:ext uri="{FF2B5EF4-FFF2-40B4-BE49-F238E27FC236}">
                <a16:creationId xmlns:a16="http://schemas.microsoft.com/office/drawing/2014/main" id="{5DD59BBA-AE1F-48F7-AE55-88B09621BE7D}"/>
              </a:ext>
            </a:extLst>
          </p:cNvPr>
          <p:cNvSpPr>
            <a:spLocks noGrp="1"/>
          </p:cNvSpPr>
          <p:nvPr>
            <p:ph type="body" sz="quarter" idx="14" hasCustomPrompt="1"/>
          </p:nvPr>
        </p:nvSpPr>
        <p:spPr>
          <a:xfrm>
            <a:off x="6332601" y="3686268"/>
            <a:ext cx="2298573" cy="193899"/>
          </a:xfrm>
        </p:spPr>
        <p:txBody>
          <a:bodyPr>
            <a:spAutoFit/>
          </a:bodyPr>
          <a:lstStyle>
            <a:lvl1pPr marL="1588" indent="0" algn="ctr">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Add picture, charts, drawings</a:t>
            </a:r>
          </a:p>
        </p:txBody>
      </p:sp>
      <p:sp>
        <p:nvSpPr>
          <p:cNvPr id="25" name="Flowchart: Process 4">
            <a:extLst>
              <a:ext uri="{FF2B5EF4-FFF2-40B4-BE49-F238E27FC236}">
                <a16:creationId xmlns:a16="http://schemas.microsoft.com/office/drawing/2014/main" id="{C0A27911-FD94-49F2-A237-FA545F2FBD2F}"/>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6" name="Picture 25">
            <a:extLst>
              <a:ext uri="{FF2B5EF4-FFF2-40B4-BE49-F238E27FC236}">
                <a16:creationId xmlns:a16="http://schemas.microsoft.com/office/drawing/2014/main" id="{A3BA7653-01B4-44B7-A691-531E9624583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27" name="Title 6">
            <a:extLst>
              <a:ext uri="{FF2B5EF4-FFF2-40B4-BE49-F238E27FC236}">
                <a16:creationId xmlns:a16="http://schemas.microsoft.com/office/drawing/2014/main" id="{315B2C8C-339D-4D41-8D79-4519A2F2FEE9}"/>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3512449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8E882AC-368C-2E40-AAAC-71FAD4875E3E}" type="datetime1">
              <a:t>5/7/2018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533392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E8D6DD4-846E-2640-A07B-C5F4B450225C}" type="datetime1">
              <a:t>5/7/2018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Edit Master text styles</a:t>
            </a:r>
          </a:p>
          <a:p>
            <a:pPr lvl="1"/>
            <a:r>
              <a:rPr lang="en-US"/>
              <a:t>Second level</a:t>
            </a:r>
          </a:p>
        </p:txBody>
      </p:sp>
      <p:sp>
        <p:nvSpPr>
          <p:cNvPr id="3" name="Title 2"/>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4020350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t>Click to add Name, Title, Company</a:t>
            </a:r>
          </a:p>
        </p:txBody>
      </p:sp>
      <p:sp>
        <p:nvSpPr>
          <p:cNvPr id="5" name="Date Placeholder 4"/>
          <p:cNvSpPr>
            <a:spLocks noGrp="1"/>
          </p:cNvSpPr>
          <p:nvPr>
            <p:ph type="dt" sz="half" idx="10"/>
          </p:nvPr>
        </p:nvSpPr>
        <p:spPr/>
        <p:txBody>
          <a:bodyPr/>
          <a:lstStyle/>
          <a:p>
            <a:fld id="{3C5E9B58-B789-B945-9617-A577D094D8AD}" type="datetime1">
              <a:t>5/7/2018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2731819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t>Click to add Name, Title, Company</a:t>
            </a:r>
          </a:p>
        </p:txBody>
      </p:sp>
      <p:sp>
        <p:nvSpPr>
          <p:cNvPr id="5" name="Date Placeholder 4"/>
          <p:cNvSpPr>
            <a:spLocks noGrp="1"/>
          </p:cNvSpPr>
          <p:nvPr>
            <p:ph type="dt" sz="half" idx="10"/>
          </p:nvPr>
        </p:nvSpPr>
        <p:spPr/>
        <p:txBody>
          <a:bodyPr/>
          <a:lstStyle/>
          <a:p>
            <a:fld id="{A9B39B2B-5066-E54E-9799-B37BEB03578F}" type="datetime1">
              <a:t>5/7/2018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t>Click icon to insert picture</a:t>
            </a:r>
          </a:p>
        </p:txBody>
      </p:sp>
    </p:spTree>
    <p:extLst>
      <p:ext uri="{BB962C8B-B14F-4D97-AF65-F5344CB8AC3E}">
        <p14:creationId xmlns:p14="http://schemas.microsoft.com/office/powerpoint/2010/main" val="170135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4291D958-25E6-7548-A7E8-1221B6B7A346}" type="datetime1">
              <a:t>5/7/2018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271549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AE8F68AE-DA18-F245-A173-FB37D0213783}" type="datetime1">
              <a:t>5/7/2018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 name="Title 10"/>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69929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B327E513-43D9-144E-B72A-1AE28C440259}" type="datetime1">
              <a:t>5/7/2018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078196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A94A2A0-E7F7-1242-AE6E-3E509688259F}" type="datetime1">
              <a:t>5/7/2018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dirty="0"/>
              <a:t>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Edit Master text styles</a:t>
            </a:r>
          </a:p>
        </p:txBody>
      </p:sp>
      <p:sp>
        <p:nvSpPr>
          <p:cNvPr id="3" name="Title 2"/>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1682903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Edit Master text styles</a:t>
            </a:r>
          </a:p>
        </p:txBody>
      </p:sp>
      <p:sp>
        <p:nvSpPr>
          <p:cNvPr id="5" name="Date Placeholder 4"/>
          <p:cNvSpPr>
            <a:spLocks noGrp="1"/>
          </p:cNvSpPr>
          <p:nvPr>
            <p:ph type="dt" sz="half" idx="10"/>
          </p:nvPr>
        </p:nvSpPr>
        <p:spPr/>
        <p:txBody>
          <a:bodyPr/>
          <a:lstStyle/>
          <a:p>
            <a:fld id="{8451262B-FFFD-A541-A02C-3B0D29DE70AC}" type="datetime1">
              <a:t>5/7/2018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t>XX</a:t>
            </a:r>
          </a:p>
        </p:txBody>
      </p:sp>
      <p:pic>
        <p:nvPicPr>
          <p:cNvPr id="8" name="Picture 7" descr="Oracle logo in white on red staging background" title="Oracle red badge logo">
            <a:extLst>
              <a:ext uri="{FF2B5EF4-FFF2-40B4-BE49-F238E27FC236}">
                <a16:creationId xmlns:a16="http://schemas.microsoft.com/office/drawing/2014/main" id="{52570C06-4E2D-43A7-97DC-FF3A79AA59A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Tree>
    <p:extLst>
      <p:ext uri="{BB962C8B-B14F-4D97-AF65-F5344CB8AC3E}">
        <p14:creationId xmlns:p14="http://schemas.microsoft.com/office/powerpoint/2010/main" val="196485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BC86A2D8-45CB-974E-B7EF-5056C2B63D14}" type="datetime1">
              <a:t>5/7/2018</a:t>
            </a:fld>
            <a:endParaRPr/>
          </a:p>
        </p:txBody>
      </p:sp>
      <p:sp>
        <p:nvSpPr>
          <p:cNvPr id="8" name="Footer Placeholder 7"/>
          <p:cNvSpPr>
            <a:spLocks noGrp="1"/>
          </p:cNvSpPr>
          <p:nvPr>
            <p:ph type="ftr" sz="quarter" idx="11"/>
          </p:nvPr>
        </p:nvSpPr>
        <p:spPr/>
        <p:txBody>
          <a:bodyPr/>
          <a:lstStyle/>
          <a:p>
            <a:r>
              <a:rPr lang="en-US"/>
              <a:t>Confidential – Oracle Internal/Restricted/Highly Restricted</a:t>
            </a:r>
            <a:endParaRPr/>
          </a:p>
        </p:txBody>
      </p:sp>
      <p:sp>
        <p:nvSpPr>
          <p:cNvPr id="9" name="Slide Number Placeholder 8"/>
          <p:cNvSpPr>
            <a:spLocks noGrp="1"/>
          </p:cNvSpPr>
          <p:nvPr>
            <p:ph type="sldNum" sz="quarter" idx="12"/>
          </p:nvPr>
        </p:nvSpPr>
        <p:spPr/>
        <p:txBody>
          <a:bodyPr/>
          <a:lstStyle/>
          <a:p>
            <a:fld id="{C51EAA63-D034-42AE-91FA-B13B9518C7BE}" type="slidenum">
              <a:rPr/>
              <a:t>‹#›</a:t>
            </a:fld>
            <a:endParaRPr/>
          </a:p>
        </p:txBody>
      </p:sp>
      <p:sp>
        <p:nvSpPr>
          <p:cNvPr id="11" name="Title 10"/>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822837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5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20" name="Picture 19">
            <a:extLst>
              <a:ext uri="{FF2B5EF4-FFF2-40B4-BE49-F238E27FC236}">
                <a16:creationId xmlns:a16="http://schemas.microsoft.com/office/drawing/2014/main" id="{D83DF109-DB23-4BAE-AE9F-979749E2E04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34723"/>
            <a:ext cx="12192000" cy="6944812"/>
          </a:xfrm>
          <a:prstGeom prst="rect">
            <a:avLst/>
          </a:prstGeom>
        </p:spPr>
      </p:pic>
      <p:sp>
        <p:nvSpPr>
          <p:cNvPr id="4" name="Footer Placeholder 3"/>
          <p:cNvSpPr>
            <a:spLocks noGrp="1"/>
          </p:cNvSpPr>
          <p:nvPr>
            <p:ph type="ftr" sz="quarter" idx="11"/>
          </p:nvPr>
        </p:nvSpPr>
        <p:spPr/>
        <p:txBody>
          <a:bodyPr/>
          <a:lstStyle>
            <a:lvl1pPr>
              <a:defRPr>
                <a:solidFill>
                  <a:schemeClr val="bg1">
                    <a:lumMod val="85000"/>
                  </a:schemeClr>
                </a:solidFill>
              </a:defRPr>
            </a:lvl1pPr>
          </a:lstStyle>
          <a:p>
            <a:r>
              <a:rPr lang="en-US"/>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lvl1pPr>
              <a:defRPr>
                <a:solidFill>
                  <a:schemeClr val="bg1">
                    <a:lumMod val="85000"/>
                  </a:schemeClr>
                </a:solidFill>
              </a:defRPr>
            </a:lvl1pPr>
          </a:lstStyle>
          <a:p>
            <a:fld id="{C51EAA63-D034-42AE-91FA-B13B9518C7BE}" type="slidenum">
              <a:rPr lang="en-US" smtClean="0"/>
              <a:pPr/>
              <a:t>‹#›</a:t>
            </a:fld>
            <a:endParaRPr lang="en-US"/>
          </a:p>
        </p:txBody>
      </p:sp>
      <p:sp>
        <p:nvSpPr>
          <p:cNvPr id="25" name="Rectangle 24">
            <a:extLst>
              <a:ext uri="{FF2B5EF4-FFF2-40B4-BE49-F238E27FC236}">
                <a16:creationId xmlns:a16="http://schemas.microsoft.com/office/drawing/2014/main" id="{91F151A5-C509-468B-8F05-B0DE7E928235}"/>
              </a:ext>
            </a:extLst>
          </p:cNvPr>
          <p:cNvSpPr/>
          <p:nvPr userDrawn="1"/>
        </p:nvSpPr>
        <p:spPr>
          <a:xfrm>
            <a:off x="0" y="-52089"/>
            <a:ext cx="12202401" cy="6910089"/>
          </a:xfrm>
          <a:prstGeom prst="rect">
            <a:avLst/>
          </a:prstGeom>
          <a:solidFill>
            <a:sysClr val="windowText" lastClr="000000">
              <a:alpha val="7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28" name="Flowchart: Process 4">
            <a:extLst>
              <a:ext uri="{FF2B5EF4-FFF2-40B4-BE49-F238E27FC236}">
                <a16:creationId xmlns:a16="http://schemas.microsoft.com/office/drawing/2014/main" id="{BA2AC57E-971B-44A2-87FD-EE436FEED5EE}"/>
              </a:ext>
            </a:extLst>
          </p:cNvPr>
          <p:cNvSpPr/>
          <p:nvPr userDrawn="1"/>
        </p:nvSpPr>
        <p:spPr>
          <a:xfrm>
            <a:off x="0" y="-35117"/>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9" name="Picture 28">
            <a:extLst>
              <a:ext uri="{FF2B5EF4-FFF2-40B4-BE49-F238E27FC236}">
                <a16:creationId xmlns:a16="http://schemas.microsoft.com/office/drawing/2014/main" id="{F2F4DE1C-EC4B-4634-B2C0-DB4E81396CE3}"/>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14" name="Title 6">
            <a:extLst>
              <a:ext uri="{FF2B5EF4-FFF2-40B4-BE49-F238E27FC236}">
                <a16:creationId xmlns:a16="http://schemas.microsoft.com/office/drawing/2014/main" id="{C19A6835-1DE8-413E-A016-B6CE5D2A8E65}"/>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930820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1_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4B66DC1-91EB-7847-9870-F6490006EB7A}" type="datetime1">
              <a:t>5/7/2018</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733540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95CBC26-3C71-0340-9B98-0974CBCD7B1E}" type="datetime1">
              <a:t>5/7/2018</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
        <p:nvSpPr>
          <p:cNvPr id="7" name="Title 6"/>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642981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A19199-1BDE-4D4E-9E18-24F33998584C}" type="datetime1">
              <a:t>5/7/2018</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1535181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Date Placeholder 4"/>
          <p:cNvSpPr>
            <a:spLocks noGrp="1"/>
          </p:cNvSpPr>
          <p:nvPr>
            <p:ph type="dt" sz="half" idx="10"/>
          </p:nvPr>
        </p:nvSpPr>
        <p:spPr/>
        <p:txBody>
          <a:bodyPr/>
          <a:lstStyle/>
          <a:p>
            <a:fld id="{F2CD5E2D-28C6-054B-8A13-A7C67B876E87}" type="datetime1">
              <a:t>5/7/2018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03765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23F5E45-EF96-B94C-9256-70C444D22324}" type="datetime1">
              <a:t>5/7/2018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4086193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ABCC7D1-0055-5B49-B52A-0AAA925946EB}" type="datetime1">
              <a:t>5/7/2018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itle 10"/>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878483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0909952-AE77-1344-9FE5-B03BA44151BF}" type="datetime1">
              <a:t>5/7/2018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Title 7"/>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027166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title="iOS Smartphone and Tablet: Horizontal Layou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7B6D8D03-50B7-F64A-978E-2C38678290ED}" type="datetime1">
              <a:t>5/7/2018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532312" y="1850231"/>
            <a:ext cx="5246688" cy="396954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itle 3"/>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409859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a:p>
        </p:txBody>
      </p:sp>
      <p:sp>
        <p:nvSpPr>
          <p:cNvPr id="5" name="Date Placeholder 4"/>
          <p:cNvSpPr>
            <a:spLocks noGrp="1"/>
          </p:cNvSpPr>
          <p:nvPr>
            <p:ph type="dt" sz="half" idx="10"/>
          </p:nvPr>
        </p:nvSpPr>
        <p:spPr/>
        <p:txBody>
          <a:bodyPr/>
          <a:lstStyle/>
          <a:p>
            <a:fld id="{7CABDD4E-21F2-8141-B292-E22778D54979}" type="datetime1">
              <a:t>5/7/2018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6747673" y="1013144"/>
            <a:ext cx="396213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pic>
        <p:nvPicPr>
          <p:cNvPr id="13" name="Picture 12" descr="Photos, screen captures, graphics can be inserted in a white mobile phone and tablet" title="iOS Smartphone and Tablet: Vertical Layout"/>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Tree>
    <p:extLst>
      <p:ext uri="{BB962C8B-B14F-4D97-AF65-F5344CB8AC3E}">
        <p14:creationId xmlns:p14="http://schemas.microsoft.com/office/powerpoint/2010/main" val="428923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title="Android Smartphone and Tablet: Horizontal Layou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7E802E30-607E-9F49-A003-049D48B845AC}" type="datetime1">
              <a:t>5/7/2018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532312" y="1975104"/>
            <a:ext cx="5248656" cy="3328416"/>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itle 3"/>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875958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6" name="Picture 15">
            <a:extLst>
              <a:ext uri="{FF2B5EF4-FFF2-40B4-BE49-F238E27FC236}">
                <a16:creationId xmlns:a16="http://schemas.microsoft.com/office/drawing/2014/main" id="{B0D96023-0361-4E53-A469-27B9611B1A8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 y="-5715"/>
            <a:ext cx="12215598" cy="6873239"/>
          </a:xfrm>
          <a:prstGeom prst="rect">
            <a:avLst/>
          </a:prstGeom>
        </p:spPr>
      </p:pic>
      <p:sp>
        <p:nvSpPr>
          <p:cNvPr id="21" name="Rectangle 20">
            <a:extLst>
              <a:ext uri="{FF2B5EF4-FFF2-40B4-BE49-F238E27FC236}">
                <a16:creationId xmlns:a16="http://schemas.microsoft.com/office/drawing/2014/main" id="{655FC14A-A40D-49BC-BEF9-D727E2BF70BD}"/>
              </a:ext>
            </a:extLst>
          </p:cNvPr>
          <p:cNvSpPr/>
          <p:nvPr userDrawn="1"/>
        </p:nvSpPr>
        <p:spPr>
          <a:xfrm>
            <a:off x="0" y="-17496"/>
            <a:ext cx="12233706" cy="6886576"/>
          </a:xfrm>
          <a:prstGeom prst="rect">
            <a:avLst/>
          </a:prstGeom>
          <a:solidFill>
            <a:schemeClr val="tx1">
              <a:lumMod val="50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7B5F0A54-03AE-47AB-AFD1-DAF1706B2482}"/>
              </a:ext>
            </a:extLst>
          </p:cNvPr>
          <p:cNvSpPr/>
          <p:nvPr userDrawn="1"/>
        </p:nvSpPr>
        <p:spPr>
          <a:xfrm>
            <a:off x="0" y="6067424"/>
            <a:ext cx="12233705" cy="809625"/>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utoShape 17" descr="Image result for havi logistics logo">
            <a:extLst>
              <a:ext uri="{FF2B5EF4-FFF2-40B4-BE49-F238E27FC236}">
                <a16:creationId xmlns:a16="http://schemas.microsoft.com/office/drawing/2014/main" id="{54731373-9EF9-4856-AE0F-392284E7BCD5}"/>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19" name="Text Placeholder 3">
            <a:extLst>
              <a:ext uri="{FF2B5EF4-FFF2-40B4-BE49-F238E27FC236}">
                <a16:creationId xmlns:a16="http://schemas.microsoft.com/office/drawing/2014/main" id="{624D48D1-C32F-44C6-A77C-5D932D032189}"/>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20" name="Flowchart: Process 4">
            <a:extLst>
              <a:ext uri="{FF2B5EF4-FFF2-40B4-BE49-F238E27FC236}">
                <a16:creationId xmlns:a16="http://schemas.microsoft.com/office/drawing/2014/main" id="{AAAB7E03-5CDE-4BE9-A3CF-C96A5DBD4319}"/>
              </a:ext>
            </a:extLst>
          </p:cNvPr>
          <p:cNvSpPr/>
          <p:nvPr userDrawn="1"/>
        </p:nvSpPr>
        <p:spPr>
          <a:xfrm>
            <a:off x="0" y="-15239"/>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0FD32A96-7669-4304-A663-DA74152A6811}"/>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23" name="Title 6">
            <a:extLst>
              <a:ext uri="{FF2B5EF4-FFF2-40B4-BE49-F238E27FC236}">
                <a16:creationId xmlns:a16="http://schemas.microsoft.com/office/drawing/2014/main" id="{5D808795-1ACD-48BF-8255-D491A3404BEE}"/>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772875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2" cstate="print">
            <a:extLst>
              <a:ext uri="{28A0092B-C50C-407E-A947-70E740481C1C}">
                <a14:useLocalDpi xmlns:a14="http://schemas.microsoft.com/office/drawing/2010/main" val="0"/>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a:p>
        </p:txBody>
      </p:sp>
      <p:sp>
        <p:nvSpPr>
          <p:cNvPr id="5" name="Date Placeholder 4"/>
          <p:cNvSpPr>
            <a:spLocks noGrp="1"/>
          </p:cNvSpPr>
          <p:nvPr>
            <p:ph type="dt" sz="half" idx="10"/>
          </p:nvPr>
        </p:nvSpPr>
        <p:spPr/>
        <p:txBody>
          <a:bodyPr/>
          <a:lstStyle/>
          <a:p>
            <a:fld id="{7F09F771-021C-044A-BB64-28C578CE2048}" type="datetime1">
              <a:t>5/7/2018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7061703" y="1013144"/>
            <a:ext cx="331356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pic>
        <p:nvPicPr>
          <p:cNvPr id="19" name="Picture 18" descr="Photos, screen captures, graphics can be inserted in a white mobile phone and tablet" title="Android Smartphone and Tablet: Vertical Layout"/>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Tree>
    <p:extLst>
      <p:ext uri="{BB962C8B-B14F-4D97-AF65-F5344CB8AC3E}">
        <p14:creationId xmlns:p14="http://schemas.microsoft.com/office/powerpoint/2010/main" val="2326243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Rectangle 16" descr="Full slide 4-color photo can be inserted here" title="Title Slide with Picture"/>
          <p:cNvSpPr/>
          <p:nvPr userDrawn="1"/>
        </p:nvSpPr>
        <p:spPr bwMode="hidden">
          <a:xfrm>
            <a:off x="0" y="0"/>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2" name="Group 1"/>
          <p:cNvGrpSpPr/>
          <p:nvPr/>
        </p:nvGrpSpPr>
        <p:grpSpPr>
          <a:xfrm>
            <a:off x="0" y="0"/>
            <a:ext cx="12189399" cy="6858000"/>
            <a:chOff x="-287" y="0"/>
            <a:chExt cx="12189399" cy="6858000"/>
          </a:xfrm>
          <a:solidFill>
            <a:srgbClr val="D8E1E6"/>
          </a:solidFill>
        </p:grpSpPr>
        <p:sp>
          <p:nvSpPr>
            <p:cNvPr id="10" name="Rectangle 9"/>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Rectangle 10"/>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Rectangle 11"/>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
        <p:nvSpPr>
          <p:cNvPr id="5" name="Date Placeholder 4"/>
          <p:cNvSpPr>
            <a:spLocks noGrp="1"/>
          </p:cNvSpPr>
          <p:nvPr>
            <p:ph type="dt" sz="half" idx="10"/>
          </p:nvPr>
        </p:nvSpPr>
        <p:spPr/>
        <p:txBody>
          <a:bodyPr/>
          <a:lstStyle>
            <a:lvl1pPr>
              <a:defRPr>
                <a:solidFill>
                  <a:srgbClr val="5F5F5F"/>
                </a:solidFill>
              </a:defRPr>
            </a:lvl1pPr>
          </a:lstStyle>
          <a:p>
            <a:fld id="{D0F620B7-097F-D148-91D9-2DB76B7B877D}" type="datetime1">
              <a:t>5/7/2018</a:t>
            </a:fld>
            <a:endParaRPr/>
          </a:p>
        </p:txBody>
      </p:sp>
      <p:sp>
        <p:nvSpPr>
          <p:cNvPr id="6" name="Footer Placeholder 5"/>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a:pPr/>
              <a:t>‹#›</a:t>
            </a:fld>
            <a:endParaRPr/>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t>XX</a:t>
            </a:r>
          </a:p>
        </p:txBody>
      </p:sp>
      <p:pic>
        <p:nvPicPr>
          <p:cNvPr id="16" name="Picture 15" descr="Oracle logo in white on red staging background" title="Oracle red badge logo"/>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2017, Oracle and/or its affiliates. All rights reserved.  |</a:t>
            </a:r>
          </a:p>
        </p:txBody>
      </p:sp>
    </p:spTree>
    <p:extLst>
      <p:ext uri="{BB962C8B-B14F-4D97-AF65-F5344CB8AC3E}">
        <p14:creationId xmlns:p14="http://schemas.microsoft.com/office/powerpoint/2010/main" val="25857090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A0D2F4-4279-D545-9F60-257F047C54E6}" type="datetime1">
              <a:t>5/7/2018</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a:latin typeface="+mj-lt"/>
              </a:rPr>
              <a:t>Safe Harbor</a:t>
            </a:r>
            <a:r>
              <a:rPr sz="3200" baseline="0">
                <a:latin typeface="+mj-lt"/>
              </a:rPr>
              <a:t> Statement</a:t>
            </a:r>
            <a:endParaRPr sz="320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344742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98A985-6223-DD42-9E18-49B17F319CCA}" type="datetime1">
              <a:t>5/7/2018</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a:latin typeface="+mj-lt"/>
              </a:rPr>
              <a:t>Safe Harbor</a:t>
            </a:r>
            <a:r>
              <a:rPr sz="3200" baseline="0">
                <a:latin typeface="+mj-lt"/>
              </a:rPr>
              <a:t> Statement</a:t>
            </a:r>
            <a:endParaRPr sz="320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1913843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title="Oracle corporate Tagline in colo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7D07F16A-7BA6-2440-AC0F-C75259CE99C6}" type="datetime1">
              <a:t>5/7/2018</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147544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Pr>
        <a:solidFill>
          <a:schemeClr val="accent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black">
          <a:xfrm>
            <a:off x="3822128" y="2843826"/>
            <a:ext cx="4544568" cy="569547"/>
          </a:xfrm>
          <a:prstGeom prst="rect">
            <a:avLst/>
          </a:prstGeom>
        </p:spPr>
      </p:pic>
      <p:grpSp>
        <p:nvGrpSpPr>
          <p:cNvPr id="10" name="Group 9"/>
          <p:cNvGrpSpPr/>
          <p:nvPr/>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2756151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E163461E-F19F-0245-B8FB-B0739365A1E7}" type="datetime1">
              <a:t>5/7/2018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D4EAF17A-378C-49D5-A479-C71FF9D7F1E7}" type="slidenum">
              <a:rPr/>
              <a:t>‹#›</a:t>
            </a:fld>
            <a:endParaRPr/>
          </a:p>
        </p:txBody>
      </p:sp>
    </p:spTree>
    <p:extLst>
      <p:ext uri="{BB962C8B-B14F-4D97-AF65-F5344CB8AC3E}">
        <p14:creationId xmlns:p14="http://schemas.microsoft.com/office/powerpoint/2010/main" val="1496685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878C17B0-E879-3643-ACAE-3A5DA72F990D}" type="datetime1">
              <a:t>5/7/2018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3113364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EE11BFD-AD4C-4A98-9D38-1958507EA4E5}" type="datetime1">
              <a:rPr lang="en-US" smtClean="0"/>
              <a:pPr/>
              <a:t>5/7/2018</a:t>
            </a:fld>
            <a:endParaRPr lang="en-US" dirty="0"/>
          </a:p>
        </p:txBody>
      </p:sp>
      <p:sp>
        <p:nvSpPr>
          <p:cNvPr id="4" name="Footer Placeholder 3"/>
          <p:cNvSpPr>
            <a:spLocks noGrp="1"/>
          </p:cNvSpPr>
          <p:nvPr>
            <p:ph type="ftr" sz="quarter" idx="11"/>
          </p:nvPr>
        </p:nvSpPr>
        <p:spPr/>
        <p:txBody>
          <a:bodyPr/>
          <a:lstStyle/>
          <a:p>
            <a:r>
              <a:rPr lang="en-US"/>
              <a:t>Oracle Confidential – Internal</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a:t>
            </a:fld>
            <a:endParaRPr lang="en-US" dirty="0"/>
          </a:p>
        </p:txBody>
      </p:sp>
      <p:pic>
        <p:nvPicPr>
          <p:cNvPr id="6" name="Picture 5"/>
          <p:cNvPicPr>
            <a:picLocks noChangeAspect="1"/>
          </p:cNvPicPr>
          <p:nvPr userDrawn="1"/>
        </p:nvPicPr>
        <p:blipFill rotWithShape="1">
          <a:blip r:embed="rId2" cstate="email">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1" y="4953000"/>
            <a:ext cx="12188825" cy="1905000"/>
          </a:xfrm>
          <a:prstGeom prst="rect">
            <a:avLst/>
          </a:prstGeom>
        </p:spPr>
      </p:pic>
    </p:spTree>
    <p:extLst>
      <p:ext uri="{BB962C8B-B14F-4D97-AF65-F5344CB8AC3E}">
        <p14:creationId xmlns:p14="http://schemas.microsoft.com/office/powerpoint/2010/main" val="1922452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EE11BFD-AD4C-4A98-9D38-1958507EA4E5}" type="datetime1">
              <a:rPr lang="en-US" smtClean="0"/>
              <a:pPr/>
              <a:t>5/7/2018</a:t>
            </a:fld>
            <a:endParaRPr lang="en-US" dirty="0"/>
          </a:p>
        </p:txBody>
      </p:sp>
      <p:sp>
        <p:nvSpPr>
          <p:cNvPr id="4" name="Footer Placeholder 3"/>
          <p:cNvSpPr>
            <a:spLocks noGrp="1"/>
          </p:cNvSpPr>
          <p:nvPr>
            <p:ph type="ftr" sz="quarter" idx="11"/>
          </p:nvPr>
        </p:nvSpPr>
        <p:spPr/>
        <p:txBody>
          <a:bodyPr/>
          <a:lstStyle/>
          <a:p>
            <a:r>
              <a:rPr lang="en-US"/>
              <a:t>Oracle Confidential – Internal</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a:t>
            </a:fld>
            <a:endParaRPr lang="en-US" dirty="0"/>
          </a:p>
        </p:txBody>
      </p:sp>
    </p:spTree>
    <p:extLst>
      <p:ext uri="{BB962C8B-B14F-4D97-AF65-F5344CB8AC3E}">
        <p14:creationId xmlns:p14="http://schemas.microsoft.com/office/powerpoint/2010/main" val="1797048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9" Type="http://schemas.openxmlformats.org/officeDocument/2006/relationships/slideLayout" Target="../slideLayouts/slideLayout88.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42" Type="http://schemas.openxmlformats.org/officeDocument/2006/relationships/slideLayout" Target="../slideLayouts/slideLayout91.xml"/><Relationship Id="rId47" Type="http://schemas.openxmlformats.org/officeDocument/2006/relationships/slideLayout" Target="../slideLayouts/slideLayout96.xml"/><Relationship Id="rId50" Type="http://schemas.openxmlformats.org/officeDocument/2006/relationships/slideLayout" Target="../slideLayouts/slideLayout99.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38" Type="http://schemas.openxmlformats.org/officeDocument/2006/relationships/slideLayout" Target="../slideLayouts/slideLayout87.xml"/><Relationship Id="rId46" Type="http://schemas.openxmlformats.org/officeDocument/2006/relationships/slideLayout" Target="../slideLayouts/slideLayout95.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slideLayout" Target="../slideLayouts/slideLayout78.xml"/><Relationship Id="rId41" Type="http://schemas.openxmlformats.org/officeDocument/2006/relationships/slideLayout" Target="../slideLayouts/slideLayout90.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slideLayout" Target="../slideLayouts/slideLayout86.xml"/><Relationship Id="rId40" Type="http://schemas.openxmlformats.org/officeDocument/2006/relationships/slideLayout" Target="../slideLayouts/slideLayout89.xml"/><Relationship Id="rId45" Type="http://schemas.openxmlformats.org/officeDocument/2006/relationships/slideLayout" Target="../slideLayouts/slideLayout94.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slideLayout" Target="../slideLayouts/slideLayout85.xml"/><Relationship Id="rId49" Type="http://schemas.openxmlformats.org/officeDocument/2006/relationships/slideLayout" Target="../slideLayouts/slideLayout98.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4" Type="http://schemas.openxmlformats.org/officeDocument/2006/relationships/slideLayout" Target="../slideLayouts/slideLayout93.xml"/><Relationship Id="rId52" Type="http://schemas.openxmlformats.org/officeDocument/2006/relationships/image" Target="../media/image1.png"/><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 Id="rId43" Type="http://schemas.openxmlformats.org/officeDocument/2006/relationships/slideLayout" Target="../slideLayouts/slideLayout92.xml"/><Relationship Id="rId48" Type="http://schemas.openxmlformats.org/officeDocument/2006/relationships/slideLayout" Target="../slideLayouts/slideLayout97.xml"/><Relationship Id="rId8" Type="http://schemas.openxmlformats.org/officeDocument/2006/relationships/slideLayout" Target="../slideLayouts/slideLayout57.xml"/><Relationship Id="rId5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557F4A5E-F736-644F-BE56-0636088872CF}" type="datetime1">
              <a:t>5/7/2018</a:t>
            </a:fld>
            <a:endParaRPr lang="en-US" dirty="0"/>
          </a:p>
        </p:txBody>
      </p:sp>
      <p:sp>
        <p:nvSpPr>
          <p:cNvPr id="5" name="Footer Placeholder 4"/>
          <p:cNvSpPr>
            <a:spLocks noGrp="1"/>
          </p:cNvSpPr>
          <p:nvPr>
            <p:ph type="ftr" sz="quarter" idx="3"/>
          </p:nvPr>
        </p:nvSpPr>
        <p:spPr>
          <a:xfrm>
            <a:off x="8621422" y="6556248"/>
            <a:ext cx="2702495"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4"/>
          </p:nvPr>
        </p:nvSpPr>
        <p:spPr>
          <a:xfrm>
            <a:off x="11324205" y="6556248"/>
            <a:ext cx="33346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2017, Oracle and/or its affiliates. All rights reserved.  |</a:t>
            </a:r>
          </a:p>
        </p:txBody>
      </p:sp>
      <p:pic>
        <p:nvPicPr>
          <p:cNvPr id="16" name="Picture 15" descr="Oracle logo in white on red staging background" title="Oracle red badge logo"/>
          <p:cNvPicPr>
            <a:picLocks noChangeAspect="1"/>
          </p:cNvPicPr>
          <p:nvPr/>
        </p:nvPicPr>
        <p:blipFill>
          <a:blip r:embed="rId51" cstate="screen">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93" r:id="rId1"/>
    <p:sldLayoutId id="2147483654" r:id="rId2"/>
    <p:sldLayoutId id="2147483697" r:id="rId3"/>
    <p:sldLayoutId id="2147483698" r:id="rId4"/>
    <p:sldLayoutId id="2147483710" r:id="rId5"/>
    <p:sldLayoutId id="2147483699" r:id="rId6"/>
    <p:sldLayoutId id="2147483700" r:id="rId7"/>
    <p:sldLayoutId id="2147483712" r:id="rId8"/>
    <p:sldLayoutId id="2147483702" r:id="rId9"/>
    <p:sldLayoutId id="2147483703" r:id="rId10"/>
    <p:sldLayoutId id="2147483701" r:id="rId11"/>
    <p:sldLayoutId id="2147483705" r:id="rId12"/>
    <p:sldLayoutId id="2147483706" r:id="rId13"/>
    <p:sldLayoutId id="2147483709" r:id="rId14"/>
    <p:sldLayoutId id="2147483704" r:id="rId15"/>
    <p:sldLayoutId id="2147483707" r:id="rId16"/>
    <p:sldLayoutId id="2147483650" r:id="rId17"/>
    <p:sldLayoutId id="2147483663" r:id="rId18"/>
    <p:sldLayoutId id="2147483651" r:id="rId19"/>
    <p:sldLayoutId id="2147483665" r:id="rId20"/>
    <p:sldLayoutId id="2147483669" r:id="rId21"/>
    <p:sldLayoutId id="2147483692" r:id="rId22"/>
    <p:sldLayoutId id="2147483683" r:id="rId23"/>
    <p:sldLayoutId id="2147483670" r:id="rId24"/>
    <p:sldLayoutId id="2147483652" r:id="rId25"/>
    <p:sldLayoutId id="2147483671" r:id="rId26"/>
    <p:sldLayoutId id="2147483672" r:id="rId27"/>
    <p:sldLayoutId id="2147483679" r:id="rId28"/>
    <p:sldLayoutId id="2147483685" r:id="rId29"/>
    <p:sldLayoutId id="2147483688" r:id="rId30"/>
    <p:sldLayoutId id="2147483696" r:id="rId31"/>
    <p:sldLayoutId id="2147483666" r:id="rId32"/>
    <p:sldLayoutId id="2147483655" r:id="rId33"/>
    <p:sldLayoutId id="2147483656" r:id="rId34"/>
    <p:sldLayoutId id="2147483657" r:id="rId35"/>
    <p:sldLayoutId id="2147483673" r:id="rId36"/>
    <p:sldLayoutId id="2147483674" r:id="rId37"/>
    <p:sldLayoutId id="2147483682" r:id="rId38"/>
    <p:sldLayoutId id="2147483684" r:id="rId39"/>
    <p:sldLayoutId id="2147483690" r:id="rId40"/>
    <p:sldLayoutId id="2147483691" r:id="rId41"/>
    <p:sldLayoutId id="2147483668" r:id="rId42"/>
    <p:sldLayoutId id="2147483675" r:id="rId43"/>
    <p:sldLayoutId id="2147483676" r:id="rId44"/>
    <p:sldLayoutId id="2147483667" r:id="rId45"/>
    <p:sldLayoutId id="2147483661" r:id="rId46"/>
    <p:sldLayoutId id="2147483687" r:id="rId47"/>
    <p:sldLayoutId id="2147483659" r:id="rId48"/>
    <p:sldLayoutId id="2147483764" r:id="rId4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3" pos="383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557F4A5E-F736-644F-BE56-0636088872CF}" type="datetime1">
              <a:t>5/7/2018</a:t>
            </a:fld>
            <a:endParaRPr lang="en-US" dirty="0"/>
          </a:p>
        </p:txBody>
      </p:sp>
      <p:sp>
        <p:nvSpPr>
          <p:cNvPr id="5" name="Footer Placeholder 4"/>
          <p:cNvSpPr>
            <a:spLocks noGrp="1"/>
          </p:cNvSpPr>
          <p:nvPr>
            <p:ph type="ftr" sz="quarter" idx="3"/>
          </p:nvPr>
        </p:nvSpPr>
        <p:spPr>
          <a:xfrm>
            <a:off x="8621422" y="6556248"/>
            <a:ext cx="2702495"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4"/>
          </p:nvPr>
        </p:nvSpPr>
        <p:spPr>
          <a:xfrm>
            <a:off x="11324205" y="6556248"/>
            <a:ext cx="33346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2017, Oracle and/or its affiliates. All rights reserved.  |</a:t>
            </a:r>
          </a:p>
        </p:txBody>
      </p:sp>
      <p:pic>
        <p:nvPicPr>
          <p:cNvPr id="16" name="Picture 15" descr="Oracle logo in white on red staging background" title="Oracle red badge logo"/>
          <p:cNvPicPr>
            <a:picLocks noChangeAspect="1"/>
          </p:cNvPicPr>
          <p:nvPr/>
        </p:nvPicPr>
        <p:blipFill>
          <a:blip r:embed="rId52" cstate="screen">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377623982"/>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 id="2147483737" r:id="rId24"/>
    <p:sldLayoutId id="2147483738" r:id="rId25"/>
    <p:sldLayoutId id="2147483739" r:id="rId26"/>
    <p:sldLayoutId id="2147483740" r:id="rId27"/>
    <p:sldLayoutId id="2147483741" r:id="rId28"/>
    <p:sldLayoutId id="2147483742" r:id="rId29"/>
    <p:sldLayoutId id="2147483743" r:id="rId30"/>
    <p:sldLayoutId id="2147483744" r:id="rId31"/>
    <p:sldLayoutId id="2147483745" r:id="rId32"/>
    <p:sldLayoutId id="2147483746" r:id="rId33"/>
    <p:sldLayoutId id="2147483747" r:id="rId34"/>
    <p:sldLayoutId id="2147483748" r:id="rId35"/>
    <p:sldLayoutId id="2147483749" r:id="rId36"/>
    <p:sldLayoutId id="2147483750" r:id="rId37"/>
    <p:sldLayoutId id="2147483751" r:id="rId38"/>
    <p:sldLayoutId id="2147483752" r:id="rId39"/>
    <p:sldLayoutId id="2147483753" r:id="rId40"/>
    <p:sldLayoutId id="2147483754" r:id="rId41"/>
    <p:sldLayoutId id="2147483755" r:id="rId42"/>
    <p:sldLayoutId id="2147483756" r:id="rId43"/>
    <p:sldLayoutId id="2147483757" r:id="rId44"/>
    <p:sldLayoutId id="2147483758" r:id="rId45"/>
    <p:sldLayoutId id="2147483759" r:id="rId46"/>
    <p:sldLayoutId id="2147483760" r:id="rId47"/>
    <p:sldLayoutId id="2147483761" r:id="rId48"/>
    <p:sldLayoutId id="2147483762" r:id="rId49"/>
    <p:sldLayoutId id="2147483763"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21.png"/><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49.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49.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1.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54.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8.png"/><Relationship Id="rId9" Type="http://schemas.openxmlformats.org/officeDocument/2006/relationships/image" Target="../media/image30.png"/><Relationship Id="rId14" Type="http://schemas.openxmlformats.org/officeDocument/2006/relationships/image" Target="../media/image35.png"/></Relationships>
</file>

<file path=ppt/slides/_rels/slide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8.png"/><Relationship Id="rId7"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54.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hyperlink" Target="https://oradocs-corp.documents.us2.oraclecloud.com/documents/folder/home" TargetMode="External"/><Relationship Id="rId18" Type="http://schemas.openxmlformats.org/officeDocument/2006/relationships/image" Target="../media/image53.png"/><Relationship Id="rId3" Type="http://schemas.openxmlformats.org/officeDocument/2006/relationships/image" Target="../media/image8.png"/><Relationship Id="rId7" Type="http://schemas.openxmlformats.org/officeDocument/2006/relationships/image" Target="../media/image45.png"/><Relationship Id="rId12" Type="http://schemas.openxmlformats.org/officeDocument/2006/relationships/image" Target="../media/image48.png"/><Relationship Id="rId17" Type="http://schemas.openxmlformats.org/officeDocument/2006/relationships/image" Target="../media/image52.png"/><Relationship Id="rId2" Type="http://schemas.openxmlformats.org/officeDocument/2006/relationships/notesSlide" Target="../notesSlides/notesSlide6.xml"/><Relationship Id="rId16" Type="http://schemas.openxmlformats.org/officeDocument/2006/relationships/image" Target="../media/image51.png"/><Relationship Id="rId1" Type="http://schemas.openxmlformats.org/officeDocument/2006/relationships/slideLayout" Target="../slideLayouts/slideLayout54.xml"/><Relationship Id="rId6" Type="http://schemas.openxmlformats.org/officeDocument/2006/relationships/hyperlink" Target="http://innovate.us.oracle.com/sb/#60BCBA2A1AB07F65E0530100007F91D1" TargetMode="External"/><Relationship Id="rId11" Type="http://schemas.openxmlformats.org/officeDocument/2006/relationships/image" Target="../media/image47.png"/><Relationship Id="rId5" Type="http://schemas.openxmlformats.org/officeDocument/2006/relationships/image" Target="../media/image44.png"/><Relationship Id="rId15" Type="http://schemas.openxmlformats.org/officeDocument/2006/relationships/image" Target="../media/image50.png"/><Relationship Id="rId10" Type="http://schemas.openxmlformats.org/officeDocument/2006/relationships/image" Target="../media/image46.png"/><Relationship Id="rId19" Type="http://schemas.openxmlformats.org/officeDocument/2006/relationships/image" Target="../media/image54.png"/><Relationship Id="rId4" Type="http://schemas.openxmlformats.org/officeDocument/2006/relationships/hyperlink" Target="https://otube.oracle.com/media/Bring+the+Shelf+Alive/0_up7e77e5/3422" TargetMode="External"/><Relationship Id="rId9" Type="http://schemas.openxmlformats.org/officeDocument/2006/relationships/image" Target="../media/image26.png"/><Relationship Id="rId1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180EBEE-C3BD-433D-B135-D546A6216382}"/>
              </a:ext>
            </a:extLst>
          </p:cNvPr>
          <p:cNvPicPr>
            <a:picLocks noChangeAspect="1"/>
          </p:cNvPicPr>
          <p:nvPr/>
        </p:nvPicPr>
        <p:blipFill rotWithShape="1">
          <a:blip r:embed="rId3" cstate="screen">
            <a:extLst>
              <a:ext uri="{28A0092B-C50C-407E-A947-70E740481C1C}">
                <a14:useLocalDpi xmlns:a14="http://schemas.microsoft.com/office/drawing/2010/main" val="0"/>
              </a:ext>
            </a:extLst>
          </a:blip>
          <a:stretch/>
        </p:blipFill>
        <p:spPr>
          <a:xfrm>
            <a:off x="1904873" y="-6096"/>
            <a:ext cx="10283952" cy="6864096"/>
          </a:xfrm>
          <a:prstGeom prst="rect">
            <a:avLst/>
          </a:prstGeom>
        </p:spPr>
      </p:pic>
      <p:sp>
        <p:nvSpPr>
          <p:cNvPr id="23" name="Rectangle 22">
            <a:extLst>
              <a:ext uri="{FF2B5EF4-FFF2-40B4-BE49-F238E27FC236}">
                <a16:creationId xmlns:a16="http://schemas.microsoft.com/office/drawing/2014/main" id="{83C69AF0-E44A-42C3-B611-95F0011320D4}"/>
              </a:ext>
            </a:extLst>
          </p:cNvPr>
          <p:cNvSpPr/>
          <p:nvPr/>
        </p:nvSpPr>
        <p:spPr>
          <a:xfrm>
            <a:off x="-53902" y="-29098"/>
            <a:ext cx="12250078" cy="6866629"/>
          </a:xfrm>
          <a:prstGeom prst="rect">
            <a:avLst/>
          </a:prstGeom>
          <a:blipFill>
            <a:blip r:embed="rId4" cstate="print">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A72D223-B950-4056-9B16-B707EFCABD5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8451568" y="408731"/>
            <a:ext cx="2980991" cy="810500"/>
          </a:xfrm>
          <a:prstGeom prst="rect">
            <a:avLst/>
          </a:prstGeom>
        </p:spPr>
      </p:pic>
      <p:grpSp>
        <p:nvGrpSpPr>
          <p:cNvPr id="2" name="Group 1">
            <a:extLst>
              <a:ext uri="{FF2B5EF4-FFF2-40B4-BE49-F238E27FC236}">
                <a16:creationId xmlns:a16="http://schemas.microsoft.com/office/drawing/2014/main" id="{F8ED9569-B280-447F-8EDB-16AD2DECDA45}"/>
              </a:ext>
            </a:extLst>
          </p:cNvPr>
          <p:cNvGrpSpPr/>
          <p:nvPr/>
        </p:nvGrpSpPr>
        <p:grpSpPr>
          <a:xfrm>
            <a:off x="-81384" y="-21912"/>
            <a:ext cx="3515360" cy="6895727"/>
            <a:chOff x="0" y="0"/>
            <a:chExt cx="3515360" cy="6866629"/>
          </a:xfrm>
          <a:solidFill>
            <a:srgbClr val="000000"/>
          </a:solidFill>
        </p:grpSpPr>
        <p:sp>
          <p:nvSpPr>
            <p:cNvPr id="9" name="Rectangle 8">
              <a:extLst>
                <a:ext uri="{FF2B5EF4-FFF2-40B4-BE49-F238E27FC236}">
                  <a16:creationId xmlns:a16="http://schemas.microsoft.com/office/drawing/2014/main" id="{51513F9A-C323-4FAE-9814-5390DFC6DD13}"/>
                </a:ext>
              </a:extLst>
            </p:cNvPr>
            <p:cNvSpPr/>
            <p:nvPr/>
          </p:nvSpPr>
          <p:spPr>
            <a:xfrm>
              <a:off x="0" y="0"/>
              <a:ext cx="3515360" cy="6866629"/>
            </a:xfrm>
            <a:prstGeom prst="rect">
              <a:avLst/>
            </a:prstGeom>
            <a:gr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3484D89-A390-4A67-895C-6D7C09BF518D}"/>
                </a:ext>
              </a:extLst>
            </p:cNvPr>
            <p:cNvSpPr/>
            <p:nvPr/>
          </p:nvSpPr>
          <p:spPr>
            <a:xfrm>
              <a:off x="421793" y="3890328"/>
              <a:ext cx="2645404" cy="1563036"/>
            </a:xfrm>
            <a:prstGeom prst="rect">
              <a:avLst/>
            </a:prstGeom>
            <a:grpFill/>
          </p:spPr>
          <p:txBody>
            <a:bodyPr wrap="none">
              <a:spAutoFit/>
            </a:bodyPr>
            <a:lstStyle/>
            <a:p>
              <a:pPr algn="ctr"/>
              <a:r>
                <a:rPr lang="en-US" sz="1600" dirty="0">
                  <a:solidFill>
                    <a:schemeClr val="bg1">
                      <a:lumMod val="95000"/>
                    </a:schemeClr>
                  </a:solidFill>
                  <a:latin typeface="Segoe UI Light" panose="020B0502040204020203" pitchFamily="34" charset="0"/>
                  <a:cs typeface="Segoe UI Light" panose="020B0502040204020203" pitchFamily="34" charset="0"/>
                </a:rPr>
                <a:t>Oracle Cloud Solution Hubs</a:t>
              </a:r>
              <a:br>
                <a:rPr lang="en-US" sz="1600" dirty="0">
                  <a:solidFill>
                    <a:schemeClr val="bg1">
                      <a:lumMod val="95000"/>
                    </a:schemeClr>
                  </a:solidFill>
                  <a:latin typeface="Segoe UI Light" panose="020B0502040204020203" pitchFamily="34" charset="0"/>
                  <a:cs typeface="Segoe UI Light" panose="020B0502040204020203" pitchFamily="34" charset="0"/>
                </a:rPr>
              </a:br>
              <a:r>
                <a:rPr lang="en-US" sz="1600" dirty="0">
                  <a:solidFill>
                    <a:schemeClr val="bg1">
                      <a:lumMod val="95000"/>
                    </a:schemeClr>
                  </a:solidFill>
                  <a:latin typeface="Segoe UI Light" panose="020B0502040204020203" pitchFamily="34" charset="0"/>
                  <a:cs typeface="Segoe UI Light" panose="020B0502040204020203" pitchFamily="34" charset="0"/>
                </a:rPr>
                <a:t>Embracing Data Variety with </a:t>
              </a:r>
            </a:p>
            <a:p>
              <a:pPr algn="ctr"/>
              <a:r>
                <a:rPr lang="en-US" sz="1600" dirty="0">
                  <a:solidFill>
                    <a:schemeClr val="bg1">
                      <a:lumMod val="95000"/>
                    </a:schemeClr>
                  </a:solidFill>
                  <a:latin typeface="Segoe UI Light" panose="020B0502040204020203" pitchFamily="34" charset="0"/>
                  <a:cs typeface="Segoe UI Light" panose="020B0502040204020203" pitchFamily="34" charset="0"/>
                </a:rPr>
                <a:t>Oracle Cloud</a:t>
              </a:r>
              <a:endParaRPr lang="en-US" sz="2800" dirty="0">
                <a:solidFill>
                  <a:schemeClr val="bg1">
                    <a:lumMod val="95000"/>
                  </a:schemeClr>
                </a:solidFill>
                <a:latin typeface="Segoe UI Light" panose="020B0502040204020203" pitchFamily="34" charset="0"/>
                <a:cs typeface="Segoe UI Light" panose="020B0502040204020203" pitchFamily="34" charset="0"/>
              </a:endParaRPr>
            </a:p>
            <a:p>
              <a:pPr algn="ctr"/>
              <a:r>
                <a:rPr lang="en-US" sz="1600" dirty="0">
                  <a:solidFill>
                    <a:schemeClr val="accent2">
                      <a:lumMod val="60000"/>
                      <a:lumOff val="40000"/>
                    </a:schemeClr>
                  </a:solidFill>
                  <a:latin typeface="Segoe UI Light" panose="020B0502040204020203" pitchFamily="34" charset="0"/>
                  <a:cs typeface="Segoe UI Light" panose="020B0502040204020203" pitchFamily="34" charset="0"/>
                </a:rPr>
                <a:t>Steven Black</a:t>
              </a:r>
            </a:p>
            <a:p>
              <a:pPr algn="ctr"/>
              <a:r>
                <a:rPr lang="en-US" sz="1600" dirty="0">
                  <a:solidFill>
                    <a:schemeClr val="accent2">
                      <a:lumMod val="60000"/>
                      <a:lumOff val="40000"/>
                    </a:schemeClr>
                  </a:solidFill>
                  <a:latin typeface="Segoe UI Light" panose="020B0502040204020203" pitchFamily="34" charset="0"/>
                  <a:cs typeface="Segoe UI Light" panose="020B0502040204020203" pitchFamily="34" charset="0"/>
                </a:rPr>
                <a:t>Mark Geurtsen</a:t>
              </a:r>
            </a:p>
            <a:p>
              <a:pPr algn="ctr"/>
              <a:r>
                <a:rPr lang="en-US" sz="1600" dirty="0">
                  <a:solidFill>
                    <a:schemeClr val="accent2">
                      <a:lumMod val="60000"/>
                      <a:lumOff val="40000"/>
                    </a:schemeClr>
                  </a:solidFill>
                  <a:latin typeface="Segoe UI Light" panose="020B0502040204020203" pitchFamily="34" charset="0"/>
                  <a:cs typeface="Segoe UI Light" panose="020B0502040204020203" pitchFamily="34" charset="0"/>
                </a:rPr>
                <a:t>March 2018</a:t>
              </a:r>
              <a:endParaRPr lang="en-US" sz="1600" dirty="0">
                <a:solidFill>
                  <a:schemeClr val="accent2">
                    <a:lumMod val="60000"/>
                    <a:lumOff val="40000"/>
                  </a:schemeClr>
                </a:solidFill>
              </a:endParaRPr>
            </a:p>
          </p:txBody>
        </p:sp>
        <p:cxnSp>
          <p:nvCxnSpPr>
            <p:cNvPr id="11" name="Straight Connector 10">
              <a:extLst>
                <a:ext uri="{FF2B5EF4-FFF2-40B4-BE49-F238E27FC236}">
                  <a16:creationId xmlns:a16="http://schemas.microsoft.com/office/drawing/2014/main" id="{515A4506-50AF-4BD8-8FCE-DD930F7EB24E}"/>
                </a:ext>
              </a:extLst>
            </p:cNvPr>
            <p:cNvCxnSpPr/>
            <p:nvPr/>
          </p:nvCxnSpPr>
          <p:spPr>
            <a:xfrm>
              <a:off x="416871" y="3321321"/>
              <a:ext cx="2661609" cy="0"/>
            </a:xfrm>
            <a:prstGeom prst="line">
              <a:avLst/>
            </a:prstGeom>
            <a:grpFill/>
            <a:ln>
              <a:solidFill>
                <a:schemeClr val="bg1">
                  <a:alpha val="49000"/>
                </a:schemeClr>
              </a:solidFill>
            </a:ln>
          </p:spPr>
          <p:style>
            <a:lnRef idx="1">
              <a:schemeClr val="accent1"/>
            </a:lnRef>
            <a:fillRef idx="0">
              <a:schemeClr val="accent1"/>
            </a:fillRef>
            <a:effectRef idx="0">
              <a:schemeClr val="accent1"/>
            </a:effectRef>
            <a:fontRef idx="minor">
              <a:schemeClr val="tx1"/>
            </a:fontRef>
          </p:style>
        </p:cxnSp>
        <p:pic>
          <p:nvPicPr>
            <p:cNvPr id="14" name="Picture 13" descr="Oracle logo in white on red staging background" title="Oracle red badge logo">
              <a:extLst>
                <a:ext uri="{FF2B5EF4-FFF2-40B4-BE49-F238E27FC236}">
                  <a16:creationId xmlns:a16="http://schemas.microsoft.com/office/drawing/2014/main" id="{3BF40A7C-44FA-41AD-A798-F91FDB10A148}"/>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863727" y="6263640"/>
              <a:ext cx="1625138" cy="594360"/>
            </a:xfrm>
            <a:prstGeom prst="rect">
              <a:avLst/>
            </a:prstGeom>
            <a:grpFill/>
          </p:spPr>
        </p:pic>
        <p:pic>
          <p:nvPicPr>
            <p:cNvPr id="6" name="Picture 5">
              <a:extLst>
                <a:ext uri="{FF2B5EF4-FFF2-40B4-BE49-F238E27FC236}">
                  <a16:creationId xmlns:a16="http://schemas.microsoft.com/office/drawing/2014/main" id="{F53B2F1F-A637-4AE9-B393-6C9BC304A85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757699" y="839521"/>
              <a:ext cx="2066925" cy="2162670"/>
            </a:xfrm>
            <a:prstGeom prst="rect">
              <a:avLst/>
            </a:prstGeom>
            <a:grpFill/>
          </p:spPr>
        </p:pic>
      </p:grpSp>
    </p:spTree>
    <p:extLst>
      <p:ext uri="{BB962C8B-B14F-4D97-AF65-F5344CB8AC3E}">
        <p14:creationId xmlns:p14="http://schemas.microsoft.com/office/powerpoint/2010/main" val="363937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C51EAA63-D034-42AE-91FA-B13B9518C7BE}" type="slidenum">
              <a:rPr lang="en-US" smtClean="0">
                <a:solidFill>
                  <a:schemeClr val="bg1">
                    <a:lumMod val="95000"/>
                  </a:schemeClr>
                </a:solidFill>
              </a:rPr>
              <a:pPr/>
              <a:t>2</a:t>
            </a:fld>
            <a:endParaRPr lang="en-US" dirty="0">
              <a:solidFill>
                <a:schemeClr val="bg1">
                  <a:lumMod val="95000"/>
                </a:schemeClr>
              </a:solidFill>
            </a:endParaRPr>
          </a:p>
        </p:txBody>
      </p:sp>
      <p:sp>
        <p:nvSpPr>
          <p:cNvPr id="11" name="Rectangle 10"/>
          <p:cNvSpPr/>
          <p:nvPr/>
        </p:nvSpPr>
        <p:spPr>
          <a:xfrm>
            <a:off x="1" y="8681"/>
            <a:ext cx="12188824" cy="6849319"/>
          </a:xfrm>
          <a:prstGeom prst="rect">
            <a:avLst/>
          </a:prstGeom>
          <a:noFill/>
          <a:ln w="63500">
            <a:solidFill>
              <a:schemeClr val="bg1">
                <a:lumMod val="9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3" name="Footer Placeholder 1"/>
          <p:cNvSpPr>
            <a:spLocks noGrp="1"/>
          </p:cNvSpPr>
          <p:nvPr>
            <p:ph type="ftr" sz="quarter" idx="11"/>
          </p:nvPr>
        </p:nvSpPr>
        <p:spPr>
          <a:xfrm>
            <a:off x="8777289" y="6556248"/>
            <a:ext cx="2498723" cy="182880"/>
          </a:xfrm>
        </p:spPr>
        <p:txBody>
          <a:bodyPr/>
          <a:lstStyle/>
          <a:p>
            <a:r>
              <a:rPr lang="en-US" dirty="0">
                <a:solidFill>
                  <a:schemeClr val="bg1">
                    <a:lumMod val="95000"/>
                  </a:schemeClr>
                </a:solidFill>
              </a:rPr>
              <a:t>Oracle Confidential – Internal</a:t>
            </a:r>
          </a:p>
        </p:txBody>
      </p:sp>
      <p:sp>
        <p:nvSpPr>
          <p:cNvPr id="14" name="TextBox 13"/>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bg1">
                    <a:lumMod val="95000"/>
                  </a:schemeClr>
                </a:solidFill>
              </a:rPr>
              <a:t>Copyright © 201</a:t>
            </a:r>
            <a:r>
              <a:rPr lang="en-US" sz="800" dirty="0">
                <a:solidFill>
                  <a:schemeClr val="bg1">
                    <a:lumMod val="95000"/>
                  </a:schemeClr>
                </a:solidFill>
              </a:rPr>
              <a:t>7</a:t>
            </a:r>
            <a:r>
              <a:rPr sz="800" dirty="0">
                <a:solidFill>
                  <a:schemeClr val="bg1">
                    <a:lumMod val="95000"/>
                  </a:schemeClr>
                </a:solidFill>
              </a:rPr>
              <a:t> Oracle and/or its affiliates. All rights reserved.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6990"/>
            <a:ext cx="12188825" cy="6856213"/>
          </a:xfrm>
          <a:prstGeom prst="rect">
            <a:avLst/>
          </a:prstGeom>
          <a:solidFill>
            <a:schemeClr val="accent2">
              <a:lumMod val="60000"/>
              <a:lumOff val="40000"/>
            </a:schemeClr>
          </a:solidFill>
        </p:spPr>
      </p:pic>
      <p:sp>
        <p:nvSpPr>
          <p:cNvPr id="15" name="Rounded Rectangle 14"/>
          <p:cNvSpPr/>
          <p:nvPr/>
        </p:nvSpPr>
        <p:spPr bwMode="gray">
          <a:xfrm>
            <a:off x="723014" y="5262507"/>
            <a:ext cx="9218428" cy="1116441"/>
          </a:xfrm>
          <a:prstGeom prst="roundRect">
            <a:avLst/>
          </a:prstGeom>
          <a:solidFill>
            <a:schemeClr val="accent2">
              <a:lumMod val="75000"/>
              <a:alpha val="62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8" name="Rectangle 17"/>
          <p:cNvSpPr/>
          <p:nvPr/>
        </p:nvSpPr>
        <p:spPr>
          <a:xfrm>
            <a:off x="850497" y="5220562"/>
            <a:ext cx="8819892" cy="923330"/>
          </a:xfrm>
          <a:prstGeom prst="rect">
            <a:avLst/>
          </a:prstGeom>
        </p:spPr>
        <p:txBody>
          <a:bodyPr wrap="square">
            <a:spAutoFit/>
          </a:bodyPr>
          <a:lstStyle/>
          <a:p>
            <a:pPr>
              <a:lnSpc>
                <a:spcPct val="90000"/>
              </a:lnSpc>
            </a:pPr>
            <a:r>
              <a:rPr lang="en-US" sz="2000" b="1" dirty="0">
                <a:solidFill>
                  <a:schemeClr val="bg1"/>
                </a:solidFill>
              </a:rPr>
              <a:t>Avocados Inc. wants to get better insights on their marketing campaigns.</a:t>
            </a:r>
          </a:p>
          <a:p>
            <a:pPr>
              <a:lnSpc>
                <a:spcPct val="90000"/>
              </a:lnSpc>
            </a:pPr>
            <a:r>
              <a:rPr lang="en-US" sz="2000" b="1" dirty="0">
                <a:solidFill>
                  <a:schemeClr val="bg1"/>
                </a:solidFill>
              </a:rPr>
              <a:t>To do this they require Big Data and Machine Learning.</a:t>
            </a:r>
            <a:br>
              <a:rPr lang="en-US" sz="2000" b="1" dirty="0">
                <a:solidFill>
                  <a:schemeClr val="bg1"/>
                </a:solidFill>
              </a:rPr>
            </a:br>
            <a:r>
              <a:rPr lang="en-US" sz="2000" b="1" dirty="0">
                <a:solidFill>
                  <a:schemeClr val="bg1"/>
                </a:solidFill>
              </a:rPr>
              <a:t>These areas require technical resources and computing power.</a:t>
            </a:r>
          </a:p>
        </p:txBody>
      </p:sp>
      <p:sp>
        <p:nvSpPr>
          <p:cNvPr id="19" name="Rounded Rectangle 18"/>
          <p:cNvSpPr/>
          <p:nvPr/>
        </p:nvSpPr>
        <p:spPr bwMode="gray">
          <a:xfrm>
            <a:off x="9218429" y="8681"/>
            <a:ext cx="2970396" cy="1088107"/>
          </a:xfrm>
          <a:prstGeom prst="roundRect">
            <a:avLst/>
          </a:prstGeom>
          <a:solidFill>
            <a:schemeClr val="accent2">
              <a:lumMod val="75000"/>
              <a:alpha val="44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Difficult to get specialized skilled people with Big Data and Machine Learning knowledge</a:t>
            </a:r>
          </a:p>
        </p:txBody>
      </p:sp>
      <p:sp>
        <p:nvSpPr>
          <p:cNvPr id="20" name="Title 2"/>
          <p:cNvSpPr txBox="1">
            <a:spLocks/>
          </p:cNvSpPr>
          <p:nvPr/>
        </p:nvSpPr>
        <p:spPr>
          <a:xfrm>
            <a:off x="9218429" y="1104576"/>
            <a:ext cx="2970395" cy="592307"/>
          </a:xfrm>
          <a:prstGeom prst="rect">
            <a:avLst/>
          </a:prstGeom>
          <a:solidFill>
            <a:schemeClr val="accent2">
              <a:lumMod val="75000"/>
              <a:alpha val="44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lnSpc>
                <a:spcPct val="90000"/>
              </a:lnSpc>
              <a:defRPr>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Requires heavy computing resources</a:t>
            </a:r>
          </a:p>
        </p:txBody>
      </p:sp>
      <p:pic>
        <p:nvPicPr>
          <p:cNvPr id="12" name="Picture 11" descr="A picture containing object, clock&#10;&#10;Description generated with high confidence">
            <a:extLst>
              <a:ext uri="{FF2B5EF4-FFF2-40B4-BE49-F238E27FC236}">
                <a16:creationId xmlns:a16="http://schemas.microsoft.com/office/drawing/2014/main" id="{908186E5-C9B0-4A0E-B519-5D9799B397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4538" y="2369553"/>
            <a:ext cx="4489691" cy="1433663"/>
          </a:xfrm>
          <a:prstGeom prst="rect">
            <a:avLst/>
          </a:prstGeom>
        </p:spPr>
      </p:pic>
    </p:spTree>
    <p:extLst>
      <p:ext uri="{BB962C8B-B14F-4D97-AF65-F5344CB8AC3E}">
        <p14:creationId xmlns:p14="http://schemas.microsoft.com/office/powerpoint/2010/main" val="2043607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C51EAA63-D034-42AE-91FA-B13B9518C7BE}" type="slidenum">
              <a:rPr lang="en-US" smtClean="0">
                <a:solidFill>
                  <a:schemeClr val="bg1">
                    <a:lumMod val="95000"/>
                  </a:schemeClr>
                </a:solidFill>
              </a:rPr>
              <a:pPr/>
              <a:t>3</a:t>
            </a:fld>
            <a:endParaRPr lang="en-US" dirty="0">
              <a:solidFill>
                <a:schemeClr val="bg1">
                  <a:lumMod val="95000"/>
                </a:schemeClr>
              </a:solidFill>
            </a:endParaRPr>
          </a:p>
        </p:txBody>
      </p:sp>
      <p:sp>
        <p:nvSpPr>
          <p:cNvPr id="13" name="Footer Placeholder 1"/>
          <p:cNvSpPr>
            <a:spLocks noGrp="1"/>
          </p:cNvSpPr>
          <p:nvPr>
            <p:ph type="ftr" sz="quarter" idx="11"/>
          </p:nvPr>
        </p:nvSpPr>
        <p:spPr>
          <a:xfrm>
            <a:off x="8777289" y="6556248"/>
            <a:ext cx="2498723" cy="182880"/>
          </a:xfrm>
        </p:spPr>
        <p:txBody>
          <a:bodyPr/>
          <a:lstStyle/>
          <a:p>
            <a:r>
              <a:rPr lang="en-US" dirty="0">
                <a:solidFill>
                  <a:schemeClr val="bg1">
                    <a:lumMod val="95000"/>
                  </a:schemeClr>
                </a:solidFill>
              </a:rPr>
              <a:t>Oracle Confidential – Internal</a:t>
            </a:r>
          </a:p>
        </p:txBody>
      </p:sp>
      <p:sp>
        <p:nvSpPr>
          <p:cNvPr id="14" name="TextBox 13"/>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bg1">
                    <a:lumMod val="95000"/>
                  </a:schemeClr>
                </a:solidFill>
              </a:rPr>
              <a:t>Copyright © 201</a:t>
            </a:r>
            <a:r>
              <a:rPr lang="en-US" sz="800" dirty="0">
                <a:solidFill>
                  <a:schemeClr val="bg1">
                    <a:lumMod val="95000"/>
                  </a:schemeClr>
                </a:solidFill>
              </a:rPr>
              <a:t>7</a:t>
            </a:r>
            <a:r>
              <a:rPr sz="800" dirty="0">
                <a:solidFill>
                  <a:schemeClr val="bg1">
                    <a:lumMod val="95000"/>
                  </a:schemeClr>
                </a:solidFill>
              </a:rPr>
              <a:t> Oracle and/or its affiliates. All rights reserved.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0415" cy="6857107"/>
          </a:xfrm>
          <a:prstGeom prst="rect">
            <a:avLst/>
          </a:prstGeom>
          <a:solidFill>
            <a:schemeClr val="accent2">
              <a:lumMod val="75000"/>
            </a:schemeClr>
          </a:solidFill>
        </p:spPr>
      </p:pic>
      <p:sp>
        <p:nvSpPr>
          <p:cNvPr id="17" name="Rounded Rectangle 16"/>
          <p:cNvSpPr/>
          <p:nvPr/>
        </p:nvSpPr>
        <p:spPr bwMode="gray">
          <a:xfrm>
            <a:off x="663053" y="4799226"/>
            <a:ext cx="10789431" cy="1757022"/>
          </a:xfrm>
          <a:prstGeom prst="roundRect">
            <a:avLst/>
          </a:prstGeom>
          <a:solidFill>
            <a:schemeClr val="accent2">
              <a:lumMod val="75000"/>
              <a:alpha val="62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9" name="Rectangle 18"/>
          <p:cNvSpPr/>
          <p:nvPr/>
        </p:nvSpPr>
        <p:spPr>
          <a:xfrm>
            <a:off x="1620276" y="4960941"/>
            <a:ext cx="8738724" cy="1200329"/>
          </a:xfrm>
          <a:prstGeom prst="rect">
            <a:avLst/>
          </a:prstGeom>
        </p:spPr>
        <p:txBody>
          <a:bodyPr wrap="square">
            <a:spAutoFit/>
          </a:bodyPr>
          <a:lstStyle/>
          <a:p>
            <a:pPr lvl="0">
              <a:lnSpc>
                <a:spcPct val="90000"/>
              </a:lnSpc>
            </a:pPr>
            <a:r>
              <a:rPr lang="en-US" sz="2000" b="1" dirty="0">
                <a:solidFill>
                  <a:schemeClr val="bg1"/>
                </a:solidFill>
              </a:rPr>
              <a:t>With Oracle Analytics and Oracle Analytics Cloud it’s easy to create an integrated solution. This allows Avocado Inc. to blend multiple </a:t>
            </a:r>
            <a:r>
              <a:rPr lang="en-US" sz="2000" b="1" dirty="0" err="1">
                <a:solidFill>
                  <a:schemeClr val="bg1"/>
                </a:solidFill>
              </a:rPr>
              <a:t>datasources</a:t>
            </a:r>
            <a:r>
              <a:rPr lang="en-US" sz="2000" b="1" dirty="0">
                <a:solidFill>
                  <a:schemeClr val="bg1"/>
                </a:solidFill>
              </a:rPr>
              <a:t> coming from Big Data, static files and other Oracle SaaS or third party applications. It also gives a platform for </a:t>
            </a:r>
            <a:r>
              <a:rPr lang="en-US" sz="2000" b="1" dirty="0" err="1">
                <a:solidFill>
                  <a:schemeClr val="bg1"/>
                </a:solidFill>
              </a:rPr>
              <a:t>realtime</a:t>
            </a:r>
            <a:r>
              <a:rPr lang="en-US" sz="2000" b="1" dirty="0">
                <a:solidFill>
                  <a:schemeClr val="bg1"/>
                </a:solidFill>
              </a:rPr>
              <a:t> analytics provided with Machine Learning capabilities.</a:t>
            </a:r>
          </a:p>
        </p:txBody>
      </p:sp>
      <p:pic>
        <p:nvPicPr>
          <p:cNvPr id="3" name="Picture 2" descr="A picture containing object, clock&#10;&#10;Description generated with high confidence">
            <a:extLst>
              <a:ext uri="{FF2B5EF4-FFF2-40B4-BE49-F238E27FC236}">
                <a16:creationId xmlns:a16="http://schemas.microsoft.com/office/drawing/2014/main" id="{C66ED06B-2E80-4171-A7C5-D59BF450359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2440" y="3054762"/>
            <a:ext cx="2343944" cy="748476"/>
          </a:xfrm>
          <a:prstGeom prst="rect">
            <a:avLst/>
          </a:prstGeom>
        </p:spPr>
      </p:pic>
    </p:spTree>
    <p:extLst>
      <p:ext uri="{BB962C8B-B14F-4D97-AF65-F5344CB8AC3E}">
        <p14:creationId xmlns:p14="http://schemas.microsoft.com/office/powerpoint/2010/main" val="2593576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209AB077-5250-484F-AB4F-EB4326A5605A}"/>
              </a:ext>
            </a:extLst>
          </p:cNvPr>
          <p:cNvSpPr txBox="1">
            <a:spLocks/>
          </p:cNvSpPr>
          <p:nvPr/>
        </p:nvSpPr>
        <p:spPr>
          <a:xfrm>
            <a:off x="5420147" y="208304"/>
            <a:ext cx="3838576" cy="535531"/>
          </a:xfrm>
          <a:prstGeom prst="rect">
            <a:avLst/>
          </a:prstGeom>
        </p:spPr>
        <p:txBody>
          <a:bodyPr>
            <a:sp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Segoe UI Light" panose="020B0502040204020203" pitchFamily="34" charset="0"/>
              <a:ea typeface="+mj-ea"/>
              <a:cs typeface="+mj-cs"/>
            </a:endParaRPr>
          </a:p>
        </p:txBody>
      </p:sp>
      <p:sp>
        <p:nvSpPr>
          <p:cNvPr id="2" name="Rectangle 1">
            <a:extLst>
              <a:ext uri="{FF2B5EF4-FFF2-40B4-BE49-F238E27FC236}">
                <a16:creationId xmlns:a16="http://schemas.microsoft.com/office/drawing/2014/main" id="{F429B1A9-89EB-4C89-9699-9294B998F920}"/>
              </a:ext>
            </a:extLst>
          </p:cNvPr>
          <p:cNvSpPr/>
          <p:nvPr/>
        </p:nvSpPr>
        <p:spPr bwMode="gray">
          <a:xfrm>
            <a:off x="0" y="-15112"/>
            <a:ext cx="12188825" cy="6858000"/>
          </a:xfrm>
          <a:prstGeom prst="rect">
            <a:avLst/>
          </a:prstGeom>
          <a:solidFill>
            <a:schemeClr val="accent4"/>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944726DE-0CD5-4ECB-88C2-E56A99F23FA4}"/>
              </a:ext>
            </a:extLst>
          </p:cNvPr>
          <p:cNvSpPr/>
          <p:nvPr/>
        </p:nvSpPr>
        <p:spPr bwMode="gray">
          <a:xfrm>
            <a:off x="0" y="0"/>
            <a:ext cx="2200940" cy="6858000"/>
          </a:xfrm>
          <a:prstGeom prst="rect">
            <a:avLst/>
          </a:prstGeom>
          <a:solidFill>
            <a:schemeClr val="tx2">
              <a:alpha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739A8C11-779A-46E0-B4DF-A9CFFA37C408}"/>
              </a:ext>
            </a:extLst>
          </p:cNvPr>
          <p:cNvSpPr/>
          <p:nvPr/>
        </p:nvSpPr>
        <p:spPr bwMode="gray">
          <a:xfrm>
            <a:off x="13415521" y="2537688"/>
            <a:ext cx="2200940" cy="6858000"/>
          </a:xfrm>
          <a:prstGeom prst="rect">
            <a:avLst/>
          </a:prstGeom>
          <a:solidFill>
            <a:schemeClr val="tx2">
              <a:alpha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1" name="Picture 10" descr="Oracle logo in white on red staging background" title="Oracle red badge logo">
            <a:extLst>
              <a:ext uri="{FF2B5EF4-FFF2-40B4-BE49-F238E27FC236}">
                <a16:creationId xmlns:a16="http://schemas.microsoft.com/office/drawing/2014/main" id="{3D86DEE1-8242-4A74-8FB4-346C13B17DD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39877" y="6276340"/>
            <a:ext cx="1625138" cy="594360"/>
          </a:xfrm>
          <a:prstGeom prst="rect">
            <a:avLst/>
          </a:prstGeom>
        </p:spPr>
      </p:pic>
      <p:sp>
        <p:nvSpPr>
          <p:cNvPr id="12" name="Footer Placeholder 1">
            <a:extLst>
              <a:ext uri="{FF2B5EF4-FFF2-40B4-BE49-F238E27FC236}">
                <a16:creationId xmlns:a16="http://schemas.microsoft.com/office/drawing/2014/main" id="{D721F8F9-BAA0-4071-96AE-749D23A331C0}"/>
              </a:ext>
            </a:extLst>
          </p:cNvPr>
          <p:cNvSpPr txBox="1">
            <a:spLocks/>
          </p:cNvSpPr>
          <p:nvPr/>
        </p:nvSpPr>
        <p:spPr>
          <a:xfrm>
            <a:off x="2165016" y="6598425"/>
            <a:ext cx="7822869" cy="21544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lumMod val="85000"/>
                  </a:srgbClr>
                </a:solidFill>
                <a:effectLst/>
                <a:uLnTx/>
                <a:uFillTx/>
                <a:latin typeface="Calibri"/>
                <a:ea typeface="+mn-ea"/>
                <a:cs typeface="+mn-cs"/>
              </a:rPr>
              <a:t>Copyright © 2018, Oracle and/or its affiliates.  All Rights Reserved. | Confidential – Oracle Internal</a:t>
            </a:r>
          </a:p>
        </p:txBody>
      </p:sp>
      <p:sp>
        <p:nvSpPr>
          <p:cNvPr id="14" name="Rectangle 13">
            <a:extLst>
              <a:ext uri="{FF2B5EF4-FFF2-40B4-BE49-F238E27FC236}">
                <a16:creationId xmlns:a16="http://schemas.microsoft.com/office/drawing/2014/main" id="{84D4B500-B573-45E5-BC77-01C9CB54CD96}"/>
              </a:ext>
            </a:extLst>
          </p:cNvPr>
          <p:cNvSpPr/>
          <p:nvPr/>
        </p:nvSpPr>
        <p:spPr bwMode="gray">
          <a:xfrm>
            <a:off x="-1" y="-12700"/>
            <a:ext cx="12188825" cy="994050"/>
          </a:xfrm>
          <a:prstGeom prst="rect">
            <a:avLst/>
          </a:prstGeom>
          <a:solidFill>
            <a:schemeClr val="tx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5" name="Flowchart: Process 4">
            <a:extLst>
              <a:ext uri="{FF2B5EF4-FFF2-40B4-BE49-F238E27FC236}">
                <a16:creationId xmlns:a16="http://schemas.microsoft.com/office/drawing/2014/main" id="{E41D7834-CE84-40F8-B46B-9C3A96146427}"/>
              </a:ext>
            </a:extLst>
          </p:cNvPr>
          <p:cNvSpPr/>
          <p:nvPr/>
        </p:nvSpPr>
        <p:spPr>
          <a:xfrm>
            <a:off x="0" y="-4604"/>
            <a:ext cx="9930806" cy="782444"/>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7296" y="10000"/>
                </a:lnTo>
                <a:lnTo>
                  <a:pt x="0" y="10000"/>
                </a:lnTo>
                <a:lnTo>
                  <a:pt x="0" y="0"/>
                </a:lnTo>
                <a:close/>
              </a:path>
            </a:pathLst>
          </a:custGeom>
          <a:solidFill>
            <a:srgbClr val="000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pic>
        <p:nvPicPr>
          <p:cNvPr id="17" name="Picture 16">
            <a:extLst>
              <a:ext uri="{FF2B5EF4-FFF2-40B4-BE49-F238E27FC236}">
                <a16:creationId xmlns:a16="http://schemas.microsoft.com/office/drawing/2014/main" id="{790EAAD9-D86F-49B9-B434-C6660F3C0D6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332945" y="79242"/>
            <a:ext cx="2645669" cy="719329"/>
          </a:xfrm>
          <a:prstGeom prst="rect">
            <a:avLst/>
          </a:prstGeom>
        </p:spPr>
      </p:pic>
      <p:pic>
        <p:nvPicPr>
          <p:cNvPr id="18" name="Picture 17">
            <a:extLst>
              <a:ext uri="{FF2B5EF4-FFF2-40B4-BE49-F238E27FC236}">
                <a16:creationId xmlns:a16="http://schemas.microsoft.com/office/drawing/2014/main" id="{5B8590EE-997A-40F8-94FA-4825DB5D0CC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29791" y="-124487"/>
            <a:ext cx="820632" cy="967261"/>
          </a:xfrm>
          <a:prstGeom prst="rect">
            <a:avLst/>
          </a:prstGeom>
        </p:spPr>
      </p:pic>
      <p:sp>
        <p:nvSpPr>
          <p:cNvPr id="19" name="TextBox 18">
            <a:extLst>
              <a:ext uri="{FF2B5EF4-FFF2-40B4-BE49-F238E27FC236}">
                <a16:creationId xmlns:a16="http://schemas.microsoft.com/office/drawing/2014/main" id="{023B1930-0A1D-4C59-B2D7-402B23B1A3CB}"/>
              </a:ext>
            </a:extLst>
          </p:cNvPr>
          <p:cNvSpPr txBox="1"/>
          <p:nvPr/>
        </p:nvSpPr>
        <p:spPr>
          <a:xfrm>
            <a:off x="963995" y="98964"/>
            <a:ext cx="6142250" cy="227755"/>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8D9DE"/>
                </a:solidFill>
                <a:effectLst/>
                <a:uLnTx/>
                <a:uFillTx/>
                <a:latin typeface="Segoe Print" panose="02000600000000000000" pitchFamily="2" charset="0"/>
                <a:ea typeface="+mn-ea"/>
                <a:cs typeface="+mn-cs"/>
              </a:rPr>
              <a:t>Notional Architecture</a:t>
            </a:r>
          </a:p>
        </p:txBody>
      </p:sp>
      <p:sp>
        <p:nvSpPr>
          <p:cNvPr id="70" name="TextBox 69">
            <a:extLst>
              <a:ext uri="{FF2B5EF4-FFF2-40B4-BE49-F238E27FC236}">
                <a16:creationId xmlns:a16="http://schemas.microsoft.com/office/drawing/2014/main" id="{0C6F4443-6259-4E42-914E-13DEDC2FA6F3}"/>
              </a:ext>
            </a:extLst>
          </p:cNvPr>
          <p:cNvSpPr txBox="1"/>
          <p:nvPr/>
        </p:nvSpPr>
        <p:spPr>
          <a:xfrm>
            <a:off x="213237" y="2968879"/>
            <a:ext cx="1274388"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Calibri"/>
                <a:ea typeface="Calibri"/>
                <a:cs typeface="MV Boli" pitchFamily="2" charset="0"/>
                <a:sym typeface="Calibri"/>
              </a:rPr>
              <a:t>Lisa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dirty="0">
                <a:ln>
                  <a:noFill/>
                </a:ln>
                <a:solidFill>
                  <a:srgbClr val="FFFFFF"/>
                </a:solidFill>
                <a:effectLst/>
                <a:uLnTx/>
                <a:uFillTx/>
                <a:latin typeface="Calibri"/>
                <a:ea typeface="Calibri"/>
                <a:cs typeface="MV Boli" pitchFamily="2" charset="0"/>
                <a:sym typeface="Calibri"/>
              </a:rPr>
              <a:t>Marketing Executive</a:t>
            </a:r>
            <a:endParaRPr kumimoji="0" lang="en-US" sz="1200" b="0" i="1" u="none" strike="noStrike" kern="0" cap="none" spc="0" normalizeH="0" baseline="0" noProof="0" dirty="0">
              <a:ln>
                <a:noFill/>
              </a:ln>
              <a:solidFill>
                <a:srgbClr val="FFFFFF"/>
              </a:solidFill>
              <a:effectLst/>
              <a:uLnTx/>
              <a:uFillTx/>
              <a:latin typeface="Calibri"/>
              <a:ea typeface="+mn-ea"/>
              <a:cs typeface="MV Boli" pitchFamily="2" charset="0"/>
              <a:sym typeface="Calibri"/>
            </a:endParaRPr>
          </a:p>
        </p:txBody>
      </p:sp>
      <p:cxnSp>
        <p:nvCxnSpPr>
          <p:cNvPr id="102" name="Straight Arrow Connector 101"/>
          <p:cNvCxnSpPr/>
          <p:nvPr/>
        </p:nvCxnSpPr>
        <p:spPr>
          <a:xfrm>
            <a:off x="6271565" y="4704615"/>
            <a:ext cx="3481" cy="457200"/>
          </a:xfrm>
          <a:prstGeom prst="straightConnector1">
            <a:avLst/>
          </a:prstGeom>
          <a:ln w="19050">
            <a:solidFill>
              <a:schemeClr val="bg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a:off x="3982723" y="5372100"/>
            <a:ext cx="0" cy="0"/>
          </a:xfrm>
          <a:prstGeom prst="straightConnector1">
            <a:avLst/>
          </a:prstGeom>
          <a:ln w="1905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07" name="Rectangle 106"/>
          <p:cNvSpPr/>
          <p:nvPr/>
        </p:nvSpPr>
        <p:spPr>
          <a:xfrm>
            <a:off x="4345211" y="3478942"/>
            <a:ext cx="1142702" cy="230832"/>
          </a:xfrm>
          <a:prstGeom prst="rect">
            <a:avLst/>
          </a:prstGeom>
          <a:noFill/>
        </p:spPr>
        <p:txBody>
          <a:bodyPr wrap="square">
            <a:spAutoFit/>
          </a:bodyPr>
          <a:lstStyle/>
          <a:p>
            <a:pPr marL="0" marR="0" lvl="0" indent="0" algn="ctr" defTabSz="1217082"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Calibri"/>
                <a:ea typeface="+mn-ea"/>
                <a:cs typeface="+mn-cs"/>
              </a:rPr>
              <a:t>Interaction</a:t>
            </a:r>
          </a:p>
        </p:txBody>
      </p:sp>
      <p:sp>
        <p:nvSpPr>
          <p:cNvPr id="109" name="Rectangle 108"/>
          <p:cNvSpPr/>
          <p:nvPr/>
        </p:nvSpPr>
        <p:spPr>
          <a:xfrm>
            <a:off x="6480141" y="3365208"/>
            <a:ext cx="1718587" cy="369332"/>
          </a:xfrm>
          <a:prstGeom prst="rect">
            <a:avLst/>
          </a:prstGeom>
          <a:noFill/>
        </p:spPr>
        <p:txBody>
          <a:bodyPr wrap="square">
            <a:spAutoFit/>
          </a:bodyPr>
          <a:lstStyle/>
          <a:p>
            <a:pPr marL="0" marR="0" lvl="0" indent="0" algn="ctr" defTabSz="1217082"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Calibri"/>
                <a:ea typeface="+mn-ea"/>
                <a:cs typeface="+mn-cs"/>
              </a:rPr>
              <a:t>Default connection between Analytics and Big Data</a:t>
            </a:r>
          </a:p>
        </p:txBody>
      </p:sp>
      <p:grpSp>
        <p:nvGrpSpPr>
          <p:cNvPr id="110" name="Group 158"/>
          <p:cNvGrpSpPr/>
          <p:nvPr/>
        </p:nvGrpSpPr>
        <p:grpSpPr>
          <a:xfrm>
            <a:off x="5742225" y="5305964"/>
            <a:ext cx="1142998" cy="1046261"/>
            <a:chOff x="1751012" y="3031587"/>
            <a:chExt cx="1143296" cy="1046261"/>
          </a:xfrm>
        </p:grpSpPr>
        <p:pic>
          <p:nvPicPr>
            <p:cNvPr id="111" name="Picture 110" descr="NoSQL_w_72.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79760" y="3031587"/>
              <a:ext cx="685800" cy="685800"/>
            </a:xfrm>
            <a:prstGeom prst="rect">
              <a:avLst/>
            </a:prstGeom>
          </p:spPr>
        </p:pic>
        <p:sp>
          <p:nvSpPr>
            <p:cNvPr id="112" name="Rectangle 111"/>
            <p:cNvSpPr/>
            <p:nvPr/>
          </p:nvSpPr>
          <p:spPr>
            <a:xfrm>
              <a:off x="1751012" y="3677738"/>
              <a:ext cx="1143296"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Cloud Service</a:t>
              </a:r>
            </a:p>
          </p:txBody>
        </p:sp>
      </p:grpSp>
      <p:pic>
        <p:nvPicPr>
          <p:cNvPr id="116" name="Picture 1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48076" y="3424535"/>
            <a:ext cx="1736536" cy="1147465"/>
          </a:xfrm>
          <a:prstGeom prst="rect">
            <a:avLst/>
          </a:prstGeom>
        </p:spPr>
      </p:pic>
      <p:cxnSp>
        <p:nvCxnSpPr>
          <p:cNvPr id="128" name="Straight Arrow Connector 127"/>
          <p:cNvCxnSpPr/>
          <p:nvPr/>
        </p:nvCxnSpPr>
        <p:spPr>
          <a:xfrm flipV="1">
            <a:off x="6773461" y="3767764"/>
            <a:ext cx="1158294" cy="5739"/>
          </a:xfrm>
          <a:prstGeom prst="straightConnector1">
            <a:avLst/>
          </a:prstGeom>
          <a:ln w="19050">
            <a:solidFill>
              <a:schemeClr val="bg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8000384" y="2444156"/>
            <a:ext cx="864222" cy="237682"/>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alibri"/>
                <a:ea typeface="+mn-ea"/>
                <a:cs typeface="MV Boli" panose="02000500030200090000" pitchFamily="2" charset="0"/>
              </a:rPr>
              <a:t>Event Hub Cloud </a:t>
            </a:r>
          </a:p>
        </p:txBody>
      </p:sp>
      <p:sp>
        <p:nvSpPr>
          <p:cNvPr id="130" name="TextBox 129"/>
          <p:cNvSpPr txBox="1"/>
          <p:nvPr/>
        </p:nvSpPr>
        <p:spPr>
          <a:xfrm>
            <a:off x="7931755" y="4279629"/>
            <a:ext cx="864222" cy="237682"/>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alibri"/>
                <a:ea typeface="+mn-ea"/>
                <a:cs typeface="MV Boli" panose="02000500030200090000" pitchFamily="2" charset="0"/>
              </a:rPr>
              <a:t>Oracle Big Data Cloud</a:t>
            </a:r>
          </a:p>
        </p:txBody>
      </p:sp>
      <p:cxnSp>
        <p:nvCxnSpPr>
          <p:cNvPr id="132" name="Straight Arrow Connector 131"/>
          <p:cNvCxnSpPr/>
          <p:nvPr/>
        </p:nvCxnSpPr>
        <p:spPr>
          <a:xfrm flipH="1" flipV="1">
            <a:off x="8453625" y="2794175"/>
            <a:ext cx="10695" cy="600086"/>
          </a:xfrm>
          <a:prstGeom prst="straightConnector1">
            <a:avLst/>
          </a:prstGeom>
          <a:ln w="19050">
            <a:solidFill>
              <a:schemeClr val="bg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flipH="1">
            <a:off x="3602951" y="3914830"/>
            <a:ext cx="1967168" cy="0"/>
          </a:xfrm>
          <a:prstGeom prst="straightConnector1">
            <a:avLst/>
          </a:prstGeom>
          <a:ln w="19050">
            <a:solidFill>
              <a:schemeClr val="bg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8" name="Elbow Connector 137"/>
          <p:cNvCxnSpPr/>
          <p:nvPr/>
        </p:nvCxnSpPr>
        <p:spPr>
          <a:xfrm>
            <a:off x="1289720" y="3158225"/>
            <a:ext cx="1070892" cy="756605"/>
          </a:xfrm>
          <a:prstGeom prst="bentConnector3">
            <a:avLst/>
          </a:prstGeom>
          <a:ln w="19050">
            <a:solidFill>
              <a:schemeClr val="bg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 name="Elbow Connector 4"/>
          <p:cNvCxnSpPr>
            <a:endCxn id="116" idx="0"/>
          </p:cNvCxnSpPr>
          <p:nvPr/>
        </p:nvCxnSpPr>
        <p:spPr>
          <a:xfrm rot="10800000" flipV="1">
            <a:off x="3016344" y="1567513"/>
            <a:ext cx="6914462" cy="1857021"/>
          </a:xfrm>
          <a:prstGeom prst="bentConnector2">
            <a:avLst/>
          </a:prstGeom>
          <a:ln w="19050">
            <a:solidFill>
              <a:schemeClr val="bg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6" name="Group 109"/>
          <p:cNvGrpSpPr/>
          <p:nvPr/>
        </p:nvGrpSpPr>
        <p:grpSpPr>
          <a:xfrm>
            <a:off x="5564371" y="3500610"/>
            <a:ext cx="1359943" cy="1156956"/>
            <a:chOff x="10708191" y="2311164"/>
            <a:chExt cx="1221230" cy="1106798"/>
          </a:xfrm>
        </p:grpSpPr>
        <p:sp>
          <p:nvSpPr>
            <p:cNvPr id="57" name="Rectangle 56"/>
            <p:cNvSpPr/>
            <p:nvPr/>
          </p:nvSpPr>
          <p:spPr>
            <a:xfrm>
              <a:off x="10708191" y="3005755"/>
              <a:ext cx="1221230" cy="41220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sym typeface="Calibri"/>
                </a:rPr>
                <a:t>Oracle</a:t>
              </a:r>
              <a:r>
                <a:rPr kumimoji="0" lang="en-US" sz="1200" b="1" i="0" u="none" strike="noStrike" kern="0" cap="none" spc="0" normalizeH="0" baseline="0" noProof="0" dirty="0">
                  <a:ln>
                    <a:noFill/>
                  </a:ln>
                  <a:solidFill>
                    <a:srgbClr val="FFFFFF"/>
                  </a:solidFill>
                  <a:effectLst/>
                  <a:uLnTx/>
                  <a:uFillTx/>
                  <a:latin typeface="Calibri"/>
                  <a:ea typeface="Calibri"/>
                  <a:cs typeface="MV Boli" pitchFamily="2" charset="0"/>
                  <a:sym typeface="Calibri"/>
                </a:rPr>
                <a:t> </a:t>
              </a:r>
              <a:r>
                <a:rPr kumimoji="0" lang="en-US" sz="1000" b="1" i="0" u="none" strike="noStrike" kern="1200" cap="none" spc="0" normalizeH="0" baseline="0" noProof="0" dirty="0">
                  <a:ln>
                    <a:noFill/>
                  </a:ln>
                  <a:solidFill>
                    <a:srgbClr val="FFFFFF"/>
                  </a:solidFill>
                  <a:effectLst/>
                  <a:uLnTx/>
                  <a:uFillTx/>
                  <a:latin typeface="Calibri"/>
                  <a:ea typeface="+mn-ea"/>
                  <a:cs typeface="+mn-cs"/>
                  <a:sym typeface="Calibri"/>
                </a:rPr>
                <a:t>Analytics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sym typeface="Calibri"/>
                </a:rPr>
                <a:t>Cloud Service</a:t>
              </a:r>
            </a:p>
          </p:txBody>
        </p:sp>
        <p:pic>
          <p:nvPicPr>
            <p:cNvPr id="58" name="Picture 5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75906" y="2311164"/>
              <a:ext cx="685800" cy="685800"/>
            </a:xfrm>
            <a:prstGeom prst="rect">
              <a:avLst/>
            </a:prstGeom>
          </p:spPr>
        </p:pic>
      </p:grpSp>
      <p:pic>
        <p:nvPicPr>
          <p:cNvPr id="1026" name="Picture 2" descr="https://cloud.oracle.com/opc/paas/images/bigdata_w_7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04643" y="3432787"/>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loud.oracle.com/opc/paas/images/kafka_w_72.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16073" y="1733775"/>
            <a:ext cx="685800" cy="685800"/>
          </a:xfrm>
          <a:prstGeom prst="rect">
            <a:avLst/>
          </a:prstGeom>
          <a:noFill/>
          <a:extLst>
            <a:ext uri="{909E8E84-426E-40DD-AFC4-6F175D3DCCD1}">
              <a14:hiddenFill xmlns:a14="http://schemas.microsoft.com/office/drawing/2010/main">
                <a:solidFill>
                  <a:srgbClr val="FFFFFF"/>
                </a:solidFill>
              </a14:hiddenFill>
            </a:ext>
          </a:extLst>
        </p:spPr>
      </p:pic>
      <p:sp>
        <p:nvSpPr>
          <p:cNvPr id="30" name="AutoShape 6" descr="Afbeeldingsresultaat voor twitter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 name="AutoShape 8" descr="Afbeeldingsresultaat voor twitter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pic>
        <p:nvPicPr>
          <p:cNvPr id="1034" name="Picture 10" descr="Afbeeldingsresultaat voor twitter ico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849071" y="1644219"/>
            <a:ext cx="929307" cy="929307"/>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Straight Arrow Connector 79"/>
          <p:cNvCxnSpPr/>
          <p:nvPr/>
        </p:nvCxnSpPr>
        <p:spPr>
          <a:xfrm flipV="1">
            <a:off x="6788256" y="2059625"/>
            <a:ext cx="1128704" cy="942"/>
          </a:xfrm>
          <a:prstGeom prst="straightConnector1">
            <a:avLst/>
          </a:prstGeom>
          <a:ln w="19050">
            <a:solidFill>
              <a:schemeClr val="bg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8543547" y="2886039"/>
            <a:ext cx="1284666" cy="369332"/>
          </a:xfrm>
          <a:prstGeom prst="rect">
            <a:avLst/>
          </a:prstGeom>
          <a:noFill/>
        </p:spPr>
        <p:txBody>
          <a:bodyPr wrap="square">
            <a:spAutoFit/>
          </a:bodyPr>
          <a:lstStyle/>
          <a:p>
            <a:pPr marL="0" marR="0" lvl="0" indent="0" algn="ctr" defTabSz="1217082"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Calibri"/>
                <a:ea typeface="+mn-ea"/>
                <a:cs typeface="+mn-cs"/>
              </a:rPr>
              <a:t>Big Data as a Consumer of Kafka</a:t>
            </a:r>
          </a:p>
        </p:txBody>
      </p:sp>
      <p:sp>
        <p:nvSpPr>
          <p:cNvPr id="84" name="Rectangle 83"/>
          <p:cNvSpPr/>
          <p:nvPr/>
        </p:nvSpPr>
        <p:spPr>
          <a:xfrm>
            <a:off x="6795913" y="1685698"/>
            <a:ext cx="1142702" cy="369332"/>
          </a:xfrm>
          <a:prstGeom prst="rect">
            <a:avLst/>
          </a:prstGeom>
          <a:noFill/>
        </p:spPr>
        <p:txBody>
          <a:bodyPr wrap="square">
            <a:spAutoFit/>
          </a:bodyPr>
          <a:lstStyle/>
          <a:p>
            <a:pPr marL="0" marR="0" lvl="0" indent="0" algn="ctr" defTabSz="1217082"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Calibri"/>
                <a:ea typeface="+mn-ea"/>
                <a:cs typeface="+mn-cs"/>
              </a:rPr>
              <a:t>Twitter as a publisher in Kafka</a:t>
            </a:r>
          </a:p>
        </p:txBody>
      </p:sp>
      <p:sp>
        <p:nvSpPr>
          <p:cNvPr id="87" name="Rectangle 86"/>
          <p:cNvSpPr/>
          <p:nvPr/>
        </p:nvSpPr>
        <p:spPr>
          <a:xfrm>
            <a:off x="6304791" y="4803039"/>
            <a:ext cx="1602908" cy="379825"/>
          </a:xfrm>
          <a:prstGeom prst="rect">
            <a:avLst/>
          </a:prstGeom>
          <a:noFill/>
        </p:spPr>
        <p:txBody>
          <a:bodyPr wrap="square">
            <a:spAutoFit/>
          </a:bodyPr>
          <a:lstStyle/>
          <a:p>
            <a:pPr marL="0" marR="0" lvl="0" indent="0" algn="ctr" defTabSz="1217082"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Calibri"/>
                <a:ea typeface="+mn-ea"/>
                <a:cs typeface="+mn-cs"/>
              </a:rPr>
              <a:t>Analytics datasets stored in Database Cloud</a:t>
            </a:r>
          </a:p>
        </p:txBody>
      </p:sp>
      <p:pic>
        <p:nvPicPr>
          <p:cNvPr id="6" name="Picture 4" descr="Afbeeldingsresultaat voor excel ico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636900" y="5071465"/>
            <a:ext cx="477594" cy="468997"/>
          </a:xfrm>
          <a:prstGeom prst="rect">
            <a:avLst/>
          </a:prstGeom>
          <a:noFill/>
          <a:extLst>
            <a:ext uri="{909E8E84-426E-40DD-AFC4-6F175D3DCCD1}">
              <a14:hiddenFill xmlns:a14="http://schemas.microsoft.com/office/drawing/2010/main">
                <a:solidFill>
                  <a:srgbClr val="FFFFFF"/>
                </a:solidFill>
              </a14:hiddenFill>
            </a:ext>
          </a:extLst>
        </p:spPr>
      </p:pic>
      <p:cxnSp>
        <p:nvCxnSpPr>
          <p:cNvPr id="9" name="Elbow Connector 8"/>
          <p:cNvCxnSpPr/>
          <p:nvPr/>
        </p:nvCxnSpPr>
        <p:spPr>
          <a:xfrm rot="10800000" flipV="1">
            <a:off x="4191379" y="4024206"/>
            <a:ext cx="1657692" cy="1299164"/>
          </a:xfrm>
          <a:prstGeom prst="bentConnector3">
            <a:avLst>
              <a:gd name="adj1" fmla="val 14539"/>
            </a:avLst>
          </a:prstGeom>
          <a:ln w="19050">
            <a:solidFill>
              <a:schemeClr val="bg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3947813" y="4871687"/>
            <a:ext cx="1758257" cy="369332"/>
          </a:xfrm>
          <a:prstGeom prst="rect">
            <a:avLst/>
          </a:prstGeom>
          <a:noFill/>
        </p:spPr>
        <p:txBody>
          <a:bodyPr wrap="square">
            <a:spAutoFit/>
          </a:bodyPr>
          <a:lstStyle/>
          <a:p>
            <a:pPr marL="0" marR="0" lvl="0" indent="0" algn="ctr" defTabSz="1217082"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Calibri"/>
                <a:ea typeface="+mn-ea"/>
                <a:cs typeface="+mn-cs"/>
              </a:rPr>
              <a:t>Marketing budgets stored in Excel, blended</a:t>
            </a:r>
            <a:r>
              <a:rPr kumimoji="0" lang="en-US" sz="1000" b="1" i="0" u="none" strike="noStrike" kern="1200" cap="none" spc="0" normalizeH="0" noProof="0" dirty="0">
                <a:ln>
                  <a:noFill/>
                </a:ln>
                <a:solidFill>
                  <a:srgbClr val="FFFFFF"/>
                </a:solidFill>
                <a:effectLst>
                  <a:outerShdw blurRad="50800" dist="38100" dir="2700000" algn="tl" rotWithShape="0">
                    <a:prstClr val="black">
                      <a:alpha val="40000"/>
                    </a:prstClr>
                  </a:outerShdw>
                </a:effectLst>
                <a:uLnTx/>
                <a:uFillTx/>
                <a:latin typeface="Calibri"/>
                <a:ea typeface="+mn-ea"/>
                <a:cs typeface="+mn-cs"/>
              </a:rPr>
              <a:t> in Analytics</a:t>
            </a:r>
            <a:endParaRPr kumimoji="0" lang="en-US" sz="1000" b="1"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Calibri"/>
              <a:ea typeface="+mn-ea"/>
              <a:cs typeface="+mn-cs"/>
            </a:endParaRPr>
          </a:p>
        </p:txBody>
      </p:sp>
      <p:pic>
        <p:nvPicPr>
          <p:cNvPr id="1030" name="Picture 6" descr="https://cloud.oracle.com/opc/saas/images/empowerbusiness_80x70.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83211" y="2221012"/>
            <a:ext cx="762000" cy="666751"/>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Elbow Connector 19"/>
          <p:cNvCxnSpPr/>
          <p:nvPr/>
        </p:nvCxnSpPr>
        <p:spPr>
          <a:xfrm>
            <a:off x="4191378" y="2573526"/>
            <a:ext cx="1779535" cy="1031065"/>
          </a:xfrm>
          <a:prstGeom prst="bentConnector3">
            <a:avLst>
              <a:gd name="adj1" fmla="val 99895"/>
            </a:avLst>
          </a:prstGeom>
          <a:ln w="19050">
            <a:solidFill>
              <a:schemeClr val="bg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4200498" y="2059553"/>
            <a:ext cx="1718587" cy="507831"/>
          </a:xfrm>
          <a:prstGeom prst="rect">
            <a:avLst/>
          </a:prstGeom>
          <a:noFill/>
        </p:spPr>
        <p:txBody>
          <a:bodyPr wrap="square">
            <a:spAutoFit/>
          </a:bodyPr>
          <a:lstStyle/>
          <a:p>
            <a:pPr marL="0" marR="0" lvl="0" indent="0" algn="ctr" defTabSz="1217082" rtl="0" eaLnBrk="1" fontAlgn="auto" latinLnBrk="0" hangingPunct="1">
              <a:lnSpc>
                <a:spcPct val="90000"/>
              </a:lnSpc>
              <a:spcBef>
                <a:spcPts val="0"/>
              </a:spcBef>
              <a:spcAft>
                <a:spcPts val="0"/>
              </a:spcAft>
              <a:buClrTx/>
              <a:buSzTx/>
              <a:buFontTx/>
              <a:buNone/>
              <a:tabLst/>
              <a:defRPr/>
            </a:pPr>
            <a:r>
              <a:rPr lang="en-US" sz="1000" b="1" dirty="0">
                <a:solidFill>
                  <a:srgbClr val="FFFFFF"/>
                </a:solidFill>
                <a:effectLst>
                  <a:outerShdw blurRad="50800" dist="38100" dir="2700000" algn="tl" rotWithShape="0">
                    <a:prstClr val="black">
                      <a:alpha val="40000"/>
                    </a:prstClr>
                  </a:outerShdw>
                </a:effectLst>
                <a:latin typeface="Calibri"/>
              </a:rPr>
              <a:t>Revenue from Oracle Fusion ERP Finance Cloud</a:t>
            </a:r>
            <a:br>
              <a:rPr lang="en-US" sz="1000" b="1" dirty="0">
                <a:solidFill>
                  <a:srgbClr val="FFFFFF"/>
                </a:solidFill>
                <a:effectLst>
                  <a:outerShdw blurRad="50800" dist="38100" dir="2700000" algn="tl" rotWithShape="0">
                    <a:prstClr val="black">
                      <a:alpha val="40000"/>
                    </a:prstClr>
                  </a:outerShdw>
                </a:effectLst>
                <a:latin typeface="Calibri"/>
              </a:rPr>
            </a:br>
            <a:r>
              <a:rPr lang="en-US" sz="1000" b="1" dirty="0">
                <a:solidFill>
                  <a:srgbClr val="FFFFFF"/>
                </a:solidFill>
                <a:effectLst>
                  <a:outerShdw blurRad="50800" dist="38100" dir="2700000" algn="tl" rotWithShape="0">
                    <a:prstClr val="black">
                      <a:alpha val="40000"/>
                    </a:prstClr>
                  </a:outerShdw>
                </a:effectLst>
                <a:latin typeface="Calibri"/>
              </a:rPr>
              <a:t>(demo content)</a:t>
            </a:r>
            <a:endParaRPr kumimoji="0" lang="en-US" sz="1000" b="1"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Calibri"/>
              <a:ea typeface="+mn-ea"/>
              <a:cs typeface="+mn-cs"/>
            </a:endParaRPr>
          </a:p>
        </p:txBody>
      </p:sp>
      <p:pic>
        <p:nvPicPr>
          <p:cNvPr id="25" name="Picture 2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43224" y="1867179"/>
            <a:ext cx="1862022" cy="1047387"/>
          </a:xfrm>
          <a:prstGeom prst="rect">
            <a:avLst/>
          </a:prstGeom>
        </p:spPr>
      </p:pic>
      <p:sp>
        <p:nvSpPr>
          <p:cNvPr id="53" name="Rectangle 52">
            <a:extLst>
              <a:ext uri="{FF2B5EF4-FFF2-40B4-BE49-F238E27FC236}">
                <a16:creationId xmlns:a16="http://schemas.microsoft.com/office/drawing/2014/main" id="{944726DE-0CD5-4ECB-88C2-E56A99F23FA4}"/>
              </a:ext>
            </a:extLst>
          </p:cNvPr>
          <p:cNvSpPr/>
          <p:nvPr/>
        </p:nvSpPr>
        <p:spPr bwMode="gray">
          <a:xfrm>
            <a:off x="9987884" y="981350"/>
            <a:ext cx="2200940" cy="6858000"/>
          </a:xfrm>
          <a:prstGeom prst="rect">
            <a:avLst/>
          </a:prstGeom>
          <a:solidFill>
            <a:schemeClr val="tx2">
              <a:alpha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52" name="TextBox 51">
            <a:extLst>
              <a:ext uri="{FF2B5EF4-FFF2-40B4-BE49-F238E27FC236}">
                <a16:creationId xmlns:a16="http://schemas.microsoft.com/office/drawing/2014/main" id="{A87C7B46-44A8-4545-B15D-7A6006556BD0}"/>
              </a:ext>
            </a:extLst>
          </p:cNvPr>
          <p:cNvSpPr txBox="1"/>
          <p:nvPr/>
        </p:nvSpPr>
        <p:spPr>
          <a:xfrm>
            <a:off x="933061" y="237456"/>
            <a:ext cx="7353689" cy="387798"/>
          </a:xfrm>
          <a:prstGeom prst="rect">
            <a:avLst/>
          </a:prstGeom>
          <a:noFill/>
        </p:spPr>
        <p:txBody>
          <a:bodyPr wrap="square" lIns="0" tIns="0" rIns="0" bIns="0" rtlCol="0">
            <a:spAutoFit/>
          </a:bodyPr>
          <a:lstStyle/>
          <a:p>
            <a:pPr>
              <a:lnSpc>
                <a:spcPct val="90000"/>
              </a:lnSpc>
            </a:pPr>
            <a:r>
              <a:rPr lang="en-US" sz="2800" dirty="0">
                <a:solidFill>
                  <a:schemeClr val="bg1"/>
                </a:solidFill>
                <a:latin typeface="Segoe UI Light" panose="020B0502040204020203" pitchFamily="34" charset="0"/>
              </a:rPr>
              <a:t>Embracing Data Variety with Oracle Cloud</a:t>
            </a:r>
          </a:p>
        </p:txBody>
      </p:sp>
      <p:pic>
        <p:nvPicPr>
          <p:cNvPr id="26" name="Picture 2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217692" y="973837"/>
            <a:ext cx="1425790" cy="1245836"/>
          </a:xfrm>
          <a:prstGeom prst="rect">
            <a:avLst/>
          </a:prstGeom>
        </p:spPr>
      </p:pic>
      <p:sp>
        <p:nvSpPr>
          <p:cNvPr id="142" name="TextBox 141"/>
          <p:cNvSpPr txBox="1"/>
          <p:nvPr/>
        </p:nvSpPr>
        <p:spPr>
          <a:xfrm>
            <a:off x="10079750" y="2300982"/>
            <a:ext cx="1770395" cy="40011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Calibri"/>
                <a:ea typeface="Calibri"/>
                <a:cs typeface="MV Boli" pitchFamily="2" charset="0"/>
                <a:sym typeface="Calibri"/>
              </a:rPr>
              <a:t>Roland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dirty="0">
                <a:ln>
                  <a:noFill/>
                </a:ln>
                <a:solidFill>
                  <a:srgbClr val="FFFFFF"/>
                </a:solidFill>
                <a:effectLst/>
                <a:uLnTx/>
                <a:uFillTx/>
                <a:latin typeface="Calibri"/>
                <a:ea typeface="Calibri"/>
                <a:cs typeface="MV Boli" pitchFamily="2" charset="0"/>
                <a:sym typeface="Calibri"/>
              </a:rPr>
              <a:t>CIO</a:t>
            </a:r>
          </a:p>
        </p:txBody>
      </p:sp>
    </p:spTree>
    <p:extLst>
      <p:ext uri="{BB962C8B-B14F-4D97-AF65-F5344CB8AC3E}">
        <p14:creationId xmlns:p14="http://schemas.microsoft.com/office/powerpoint/2010/main" val="353034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069DF6-B043-40DF-84A4-6DD731674C07}"/>
              </a:ext>
            </a:extLst>
          </p:cNvPr>
          <p:cNvSpPr/>
          <p:nvPr/>
        </p:nvSpPr>
        <p:spPr bwMode="gray">
          <a:xfrm>
            <a:off x="-1" y="-12700"/>
            <a:ext cx="12188825" cy="994050"/>
          </a:xfrm>
          <a:prstGeom prst="rect">
            <a:avLst/>
          </a:prstGeom>
          <a:solidFill>
            <a:schemeClr val="tx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69" name="Flowchart: Process 4">
            <a:extLst>
              <a:ext uri="{FF2B5EF4-FFF2-40B4-BE49-F238E27FC236}">
                <a16:creationId xmlns:a16="http://schemas.microsoft.com/office/drawing/2014/main" id="{4A251502-93FB-4AD5-8765-FE4F02A4BF75}"/>
              </a:ext>
            </a:extLst>
          </p:cNvPr>
          <p:cNvSpPr/>
          <p:nvPr/>
        </p:nvSpPr>
        <p:spPr>
          <a:xfrm>
            <a:off x="0" y="-4604"/>
            <a:ext cx="9930806" cy="782444"/>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7296" y="10000"/>
                </a:lnTo>
                <a:lnTo>
                  <a:pt x="0" y="10000"/>
                </a:lnTo>
                <a:lnTo>
                  <a:pt x="0" y="0"/>
                </a:lnTo>
                <a:close/>
              </a:path>
            </a:pathLst>
          </a:custGeom>
          <a:solidFill>
            <a:srgbClr val="000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A87C7B46-44A8-4545-B15D-7A6006556BD0}"/>
              </a:ext>
            </a:extLst>
          </p:cNvPr>
          <p:cNvSpPr txBox="1"/>
          <p:nvPr/>
        </p:nvSpPr>
        <p:spPr>
          <a:xfrm>
            <a:off x="933061" y="237456"/>
            <a:ext cx="7353689" cy="387798"/>
          </a:xfrm>
          <a:prstGeom prst="rect">
            <a:avLst/>
          </a:prstGeom>
          <a:noFill/>
        </p:spPr>
        <p:txBody>
          <a:bodyPr wrap="square" lIns="0" tIns="0" rIns="0" bIns="0" rtlCol="0">
            <a:spAutoFit/>
          </a:bodyPr>
          <a:lstStyle/>
          <a:p>
            <a:pPr>
              <a:lnSpc>
                <a:spcPct val="90000"/>
              </a:lnSpc>
            </a:pPr>
            <a:r>
              <a:rPr lang="en-US" sz="2800" dirty="0">
                <a:solidFill>
                  <a:schemeClr val="bg1"/>
                </a:solidFill>
                <a:latin typeface="Segoe UI Light" panose="020B0502040204020203" pitchFamily="34" charset="0"/>
              </a:rPr>
              <a:t>Embracing Data Variety with Oracle Cloud</a:t>
            </a:r>
          </a:p>
        </p:txBody>
      </p:sp>
      <p:pic>
        <p:nvPicPr>
          <p:cNvPr id="26" name="Picture 25">
            <a:extLst>
              <a:ext uri="{FF2B5EF4-FFF2-40B4-BE49-F238E27FC236}">
                <a16:creationId xmlns:a16="http://schemas.microsoft.com/office/drawing/2014/main" id="{35C3DD27-2355-4828-ABB9-5120AAE8E2CD}"/>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332945" y="79242"/>
            <a:ext cx="2645669" cy="719329"/>
          </a:xfrm>
          <a:prstGeom prst="rect">
            <a:avLst/>
          </a:prstGeom>
        </p:spPr>
      </p:pic>
      <p:pic>
        <p:nvPicPr>
          <p:cNvPr id="68" name="Picture 67">
            <a:extLst>
              <a:ext uri="{FF2B5EF4-FFF2-40B4-BE49-F238E27FC236}">
                <a16:creationId xmlns:a16="http://schemas.microsoft.com/office/drawing/2014/main" id="{D1D5DC12-5E25-4300-912D-29BBA4FF8D80}"/>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29791" y="-124487"/>
            <a:ext cx="820632" cy="967261"/>
          </a:xfrm>
          <a:prstGeom prst="rect">
            <a:avLst/>
          </a:prstGeom>
        </p:spPr>
      </p:pic>
      <p:sp>
        <p:nvSpPr>
          <p:cNvPr id="64" name="TextBox 63">
            <a:extLst>
              <a:ext uri="{FF2B5EF4-FFF2-40B4-BE49-F238E27FC236}">
                <a16:creationId xmlns:a16="http://schemas.microsoft.com/office/drawing/2014/main" id="{A37F652B-A987-4617-A007-F340247CE13D}"/>
              </a:ext>
            </a:extLst>
          </p:cNvPr>
          <p:cNvSpPr txBox="1"/>
          <p:nvPr/>
        </p:nvSpPr>
        <p:spPr>
          <a:xfrm>
            <a:off x="963995" y="98964"/>
            <a:ext cx="6142250" cy="227755"/>
          </a:xfrm>
          <a:prstGeom prst="rect">
            <a:avLst/>
          </a:prstGeom>
          <a:noFill/>
        </p:spPr>
        <p:txBody>
          <a:bodyPr wrap="square" lIns="0" tIns="0" rIns="0" bIns="0" rtlCol="0">
            <a:spAutoFit/>
          </a:bodyPr>
          <a:lstStyle/>
          <a:p>
            <a:pPr>
              <a:lnSpc>
                <a:spcPct val="90000"/>
              </a:lnSpc>
            </a:pPr>
            <a:r>
              <a:rPr lang="en-US" sz="1600" dirty="0">
                <a:solidFill>
                  <a:schemeClr val="bg2"/>
                </a:solidFill>
                <a:latin typeface="Segoe Print" panose="02000600000000000000" pitchFamily="2" charset="0"/>
              </a:rPr>
              <a:t>Business Value</a:t>
            </a:r>
          </a:p>
        </p:txBody>
      </p:sp>
      <p:sp>
        <p:nvSpPr>
          <p:cNvPr id="4" name="Rectangle 3">
            <a:extLst>
              <a:ext uri="{FF2B5EF4-FFF2-40B4-BE49-F238E27FC236}">
                <a16:creationId xmlns:a16="http://schemas.microsoft.com/office/drawing/2014/main" id="{0AAEC24C-CA86-4AF1-8636-82A376703D48}"/>
              </a:ext>
            </a:extLst>
          </p:cNvPr>
          <p:cNvSpPr/>
          <p:nvPr/>
        </p:nvSpPr>
        <p:spPr bwMode="gray">
          <a:xfrm>
            <a:off x="-1" y="6137764"/>
            <a:ext cx="12197526" cy="720236"/>
          </a:xfrm>
          <a:prstGeom prst="rect">
            <a:avLst/>
          </a:prstGeom>
          <a:solidFill>
            <a:srgbClr val="000000"/>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63" name="Picture 62" descr="Oracle logo in white on red staging background" title="Oracle red badge logo">
            <a:extLst>
              <a:ext uri="{FF2B5EF4-FFF2-40B4-BE49-F238E27FC236}">
                <a16:creationId xmlns:a16="http://schemas.microsoft.com/office/drawing/2014/main" id="{8A56A3B1-C66D-42F2-AF2B-490A04781D2F}"/>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39877" y="6276340"/>
            <a:ext cx="1625138" cy="594360"/>
          </a:xfrm>
          <a:prstGeom prst="rect">
            <a:avLst/>
          </a:prstGeom>
        </p:spPr>
      </p:pic>
      <p:sp>
        <p:nvSpPr>
          <p:cNvPr id="108" name="Footer Placeholder 1">
            <a:extLst>
              <a:ext uri="{FF2B5EF4-FFF2-40B4-BE49-F238E27FC236}">
                <a16:creationId xmlns:a16="http://schemas.microsoft.com/office/drawing/2014/main" id="{82852AAA-928A-49AD-89F0-35EAFD96434A}"/>
              </a:ext>
            </a:extLst>
          </p:cNvPr>
          <p:cNvSpPr txBox="1">
            <a:spLocks/>
          </p:cNvSpPr>
          <p:nvPr/>
        </p:nvSpPr>
        <p:spPr>
          <a:xfrm>
            <a:off x="2165016" y="6598426"/>
            <a:ext cx="8031156" cy="21544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dirty="0">
                <a:solidFill>
                  <a:schemeClr val="bg1">
                    <a:lumMod val="85000"/>
                  </a:schemeClr>
                </a:solidFill>
              </a:rPr>
              <a:t>Copyright © 2018, Oracle and/or its affiliates.  All Rights Reserved. | Confidential – Oracle Internal</a:t>
            </a:r>
          </a:p>
        </p:txBody>
      </p:sp>
      <p:graphicFrame>
        <p:nvGraphicFramePr>
          <p:cNvPr id="6" name="Table 5">
            <a:extLst>
              <a:ext uri="{FF2B5EF4-FFF2-40B4-BE49-F238E27FC236}">
                <a16:creationId xmlns:a16="http://schemas.microsoft.com/office/drawing/2014/main" id="{642E47BD-6722-4CF9-B9A0-D5EE52F458A8}"/>
              </a:ext>
            </a:extLst>
          </p:cNvPr>
          <p:cNvGraphicFramePr>
            <a:graphicFrameLocks noGrp="1"/>
          </p:cNvGraphicFramePr>
          <p:nvPr>
            <p:extLst/>
          </p:nvPr>
        </p:nvGraphicFramePr>
        <p:xfrm>
          <a:off x="4095070" y="982806"/>
          <a:ext cx="8102456" cy="5474071"/>
        </p:xfrm>
        <a:graphic>
          <a:graphicData uri="http://schemas.openxmlformats.org/drawingml/2006/table">
            <a:tbl>
              <a:tblPr bandRow="1">
                <a:tableStyleId>{D27102A9-8310-4765-A935-A1911B00CA55}</a:tableStyleId>
              </a:tblPr>
              <a:tblGrid>
                <a:gridCol w="4051228">
                  <a:extLst>
                    <a:ext uri="{9D8B030D-6E8A-4147-A177-3AD203B41FA5}">
                      <a16:colId xmlns:a16="http://schemas.microsoft.com/office/drawing/2014/main" val="3748267999"/>
                    </a:ext>
                  </a:extLst>
                </a:gridCol>
                <a:gridCol w="4051228">
                  <a:extLst>
                    <a:ext uri="{9D8B030D-6E8A-4147-A177-3AD203B41FA5}">
                      <a16:colId xmlns:a16="http://schemas.microsoft.com/office/drawing/2014/main" val="2155364697"/>
                    </a:ext>
                  </a:extLst>
                </a:gridCol>
              </a:tblGrid>
              <a:tr h="2898078">
                <a:tc gridSpan="2">
                  <a:txBody>
                    <a:bodyPr/>
                    <a:lstStyle/>
                    <a:p>
                      <a:endParaRPr lang="en-US" dirty="0"/>
                    </a:p>
                  </a:txBody>
                  <a:tcPr>
                    <a:lnL>
                      <a:noFill/>
                    </a:lnL>
                    <a:lnR w="12700" cap="flat" cmpd="sng" algn="ctr">
                      <a:noFill/>
                      <a:prstDash val="solid"/>
                      <a:round/>
                      <a:headEnd type="none" w="med" len="med"/>
                      <a:tailEnd type="none" w="med" len="med"/>
                    </a:lnR>
                    <a:lnT w="12700" cmpd="sng">
                      <a:no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12700" cap="flat" cmpd="sng" algn="ctr">
                      <a:solidFill>
                        <a:schemeClr val="tx1"/>
                      </a:solidFill>
                      <a:prstDash val="solid"/>
                      <a:round/>
                      <a:headEnd type="none" w="med" len="med"/>
                      <a:tailEnd type="none" w="med" len="med"/>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06225363"/>
                  </a:ext>
                </a:extLst>
              </a:tr>
              <a:tr h="2575993">
                <a:tc>
                  <a:txBody>
                    <a:bodyPr/>
                    <a:lstStyle/>
                    <a:p>
                      <a:endParaRPr lang="en-US" dirty="0"/>
                    </a:p>
                  </a:txBody>
                  <a:tcPr>
                    <a:lnL>
                      <a:noFill/>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a:noFill/>
                    </a:lnR>
                    <a:lnT w="12700"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23612483"/>
                  </a:ext>
                </a:extLst>
              </a:tr>
            </a:tbl>
          </a:graphicData>
        </a:graphic>
      </p:graphicFrame>
      <p:sp>
        <p:nvSpPr>
          <p:cNvPr id="28" name="TextBox 27">
            <a:extLst>
              <a:ext uri="{FF2B5EF4-FFF2-40B4-BE49-F238E27FC236}">
                <a16:creationId xmlns:a16="http://schemas.microsoft.com/office/drawing/2014/main" id="{C7EA2E4C-3ACF-440E-833D-262584F36ED7}"/>
              </a:ext>
            </a:extLst>
          </p:cNvPr>
          <p:cNvSpPr txBox="1"/>
          <p:nvPr/>
        </p:nvSpPr>
        <p:spPr>
          <a:xfrm>
            <a:off x="4127198" y="1317074"/>
            <a:ext cx="8061625" cy="332399"/>
          </a:xfrm>
          <a:prstGeom prst="rect">
            <a:avLst/>
          </a:prstGeom>
          <a:noFill/>
        </p:spPr>
        <p:txBody>
          <a:bodyPr wrap="square" lIns="0" tIns="0" rIns="0" bIns="0" rtlCol="0">
            <a:spAutoFit/>
          </a:bodyPr>
          <a:lstStyle/>
          <a:p>
            <a:pPr algn="ctr">
              <a:lnSpc>
                <a:spcPct val="90000"/>
              </a:lnSpc>
            </a:pPr>
            <a:r>
              <a:rPr lang="en-US" sz="2400" dirty="0">
                <a:solidFill>
                  <a:schemeClr val="tx2">
                    <a:lumMod val="50000"/>
                  </a:schemeClr>
                </a:solidFill>
              </a:rPr>
              <a:t>Key Value</a:t>
            </a:r>
            <a:endParaRPr lang="en-US" sz="1400" dirty="0">
              <a:solidFill>
                <a:schemeClr val="tx2">
                  <a:lumMod val="50000"/>
                </a:schemeClr>
              </a:solidFill>
            </a:endParaRPr>
          </a:p>
        </p:txBody>
      </p:sp>
      <p:sp>
        <p:nvSpPr>
          <p:cNvPr id="29" name="TextBox 28">
            <a:extLst>
              <a:ext uri="{FF2B5EF4-FFF2-40B4-BE49-F238E27FC236}">
                <a16:creationId xmlns:a16="http://schemas.microsoft.com/office/drawing/2014/main" id="{6EC04658-F1FE-4F72-9F0E-14E210A1A713}"/>
              </a:ext>
            </a:extLst>
          </p:cNvPr>
          <p:cNvSpPr txBox="1"/>
          <p:nvPr/>
        </p:nvSpPr>
        <p:spPr>
          <a:xfrm>
            <a:off x="4298055" y="4070444"/>
            <a:ext cx="4049470" cy="332399"/>
          </a:xfrm>
          <a:prstGeom prst="rect">
            <a:avLst/>
          </a:prstGeom>
          <a:noFill/>
        </p:spPr>
        <p:txBody>
          <a:bodyPr wrap="square" lIns="0" tIns="0" rIns="0" bIns="0" rtlCol="0">
            <a:spAutoFit/>
          </a:bodyPr>
          <a:lstStyle/>
          <a:p>
            <a:pPr algn="ctr">
              <a:lnSpc>
                <a:spcPct val="90000"/>
              </a:lnSpc>
            </a:pPr>
            <a:r>
              <a:rPr lang="en-US" sz="2400" dirty="0">
                <a:solidFill>
                  <a:schemeClr val="tx2">
                    <a:lumMod val="50000"/>
                  </a:schemeClr>
                </a:solidFill>
              </a:rPr>
              <a:t>Risk Impact</a:t>
            </a:r>
            <a:endParaRPr lang="en-US" sz="1400" dirty="0">
              <a:solidFill>
                <a:schemeClr val="tx2">
                  <a:lumMod val="50000"/>
                </a:schemeClr>
              </a:solidFill>
            </a:endParaRPr>
          </a:p>
        </p:txBody>
      </p:sp>
      <p:sp>
        <p:nvSpPr>
          <p:cNvPr id="30" name="TextBox 29">
            <a:extLst>
              <a:ext uri="{FF2B5EF4-FFF2-40B4-BE49-F238E27FC236}">
                <a16:creationId xmlns:a16="http://schemas.microsoft.com/office/drawing/2014/main" id="{6286BD7A-B8AE-4000-A8F1-4A2D8FBB3012}"/>
              </a:ext>
            </a:extLst>
          </p:cNvPr>
          <p:cNvSpPr txBox="1"/>
          <p:nvPr/>
        </p:nvSpPr>
        <p:spPr>
          <a:xfrm>
            <a:off x="8139353" y="4070443"/>
            <a:ext cx="4049470" cy="332399"/>
          </a:xfrm>
          <a:prstGeom prst="rect">
            <a:avLst/>
          </a:prstGeom>
          <a:noFill/>
        </p:spPr>
        <p:txBody>
          <a:bodyPr wrap="square" lIns="0" tIns="0" rIns="0" bIns="0" rtlCol="0">
            <a:spAutoFit/>
          </a:bodyPr>
          <a:lstStyle/>
          <a:p>
            <a:pPr algn="ctr">
              <a:lnSpc>
                <a:spcPct val="90000"/>
              </a:lnSpc>
            </a:pPr>
            <a:r>
              <a:rPr lang="en-US" sz="2400" dirty="0">
                <a:solidFill>
                  <a:schemeClr val="tx2">
                    <a:lumMod val="50000"/>
                  </a:schemeClr>
                </a:solidFill>
              </a:rPr>
              <a:t>Cost Impacts</a:t>
            </a:r>
            <a:endParaRPr lang="en-US" sz="1400" dirty="0">
              <a:solidFill>
                <a:schemeClr val="tx2">
                  <a:lumMod val="50000"/>
                </a:schemeClr>
              </a:solidFill>
            </a:endParaRPr>
          </a:p>
        </p:txBody>
      </p:sp>
      <p:sp>
        <p:nvSpPr>
          <p:cNvPr id="11" name="Arrow: Up 10">
            <a:extLst>
              <a:ext uri="{FF2B5EF4-FFF2-40B4-BE49-F238E27FC236}">
                <a16:creationId xmlns:a16="http://schemas.microsoft.com/office/drawing/2014/main" id="{E70F169C-738A-4E51-AFBC-C37EAA7074BA}"/>
              </a:ext>
            </a:extLst>
          </p:cNvPr>
          <p:cNvSpPr/>
          <p:nvPr/>
        </p:nvSpPr>
        <p:spPr bwMode="gray">
          <a:xfrm>
            <a:off x="4298055" y="1929197"/>
            <a:ext cx="765544" cy="1850065"/>
          </a:xfrm>
          <a:prstGeom prst="upArrow">
            <a:avLst/>
          </a:prstGeom>
          <a:gradFill>
            <a:gsLst>
              <a:gs pos="0">
                <a:schemeClr val="accent1">
                  <a:lumMod val="20000"/>
                  <a:lumOff val="80000"/>
                </a:schemeClr>
              </a:gs>
              <a:gs pos="34000">
                <a:schemeClr val="accent1"/>
              </a:gs>
              <a:gs pos="73000">
                <a:schemeClr val="accent1">
                  <a:lumMod val="75000"/>
                </a:schemeClr>
              </a:gs>
              <a:gs pos="100000">
                <a:schemeClr val="accent1">
                  <a:lumMod val="50000"/>
                </a:schemeClr>
              </a:gs>
            </a:gsLst>
            <a:lin ang="5400000" scaled="1"/>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33" name="Arrow: Up 32">
            <a:extLst>
              <a:ext uri="{FF2B5EF4-FFF2-40B4-BE49-F238E27FC236}">
                <a16:creationId xmlns:a16="http://schemas.microsoft.com/office/drawing/2014/main" id="{E0253F66-4387-4534-B34C-63F35936BE20}"/>
              </a:ext>
            </a:extLst>
          </p:cNvPr>
          <p:cNvSpPr/>
          <p:nvPr/>
        </p:nvSpPr>
        <p:spPr bwMode="gray">
          <a:xfrm flipV="1">
            <a:off x="8395656" y="4277971"/>
            <a:ext cx="765544" cy="1850065"/>
          </a:xfrm>
          <a:prstGeom prst="upArrow">
            <a:avLst/>
          </a:prstGeom>
          <a:gradFill>
            <a:gsLst>
              <a:gs pos="0">
                <a:schemeClr val="accent1">
                  <a:lumMod val="20000"/>
                  <a:lumOff val="80000"/>
                </a:schemeClr>
              </a:gs>
              <a:gs pos="34000">
                <a:schemeClr val="accent1"/>
              </a:gs>
              <a:gs pos="73000">
                <a:schemeClr val="accent1">
                  <a:lumMod val="75000"/>
                </a:schemeClr>
              </a:gs>
              <a:gs pos="100000">
                <a:schemeClr val="accent1">
                  <a:lumMod val="50000"/>
                </a:schemeClr>
              </a:gs>
            </a:gsLst>
            <a:lin ang="5400000" scaled="1"/>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34" name="TextBox 33">
            <a:extLst>
              <a:ext uri="{FF2B5EF4-FFF2-40B4-BE49-F238E27FC236}">
                <a16:creationId xmlns:a16="http://schemas.microsoft.com/office/drawing/2014/main" id="{449B6D30-6700-46AC-891E-7609A960B36C}"/>
              </a:ext>
            </a:extLst>
          </p:cNvPr>
          <p:cNvSpPr txBox="1"/>
          <p:nvPr/>
        </p:nvSpPr>
        <p:spPr>
          <a:xfrm>
            <a:off x="5234455" y="1899990"/>
            <a:ext cx="6653686" cy="1972848"/>
          </a:xfrm>
          <a:prstGeom prst="rect">
            <a:avLst/>
          </a:prstGeom>
          <a:noFill/>
        </p:spPr>
        <p:txBody>
          <a:bodyPr wrap="square" lIns="0" tIns="0" rIns="0" bIns="0" rtlCol="0">
            <a:spAutoFit/>
          </a:bodyPr>
          <a:lstStyle/>
          <a:p>
            <a:pPr marL="168275" indent="-168275">
              <a:lnSpc>
                <a:spcPct val="90000"/>
              </a:lnSpc>
              <a:spcAft>
                <a:spcPts val="1200"/>
              </a:spcAft>
              <a:buFont typeface="Arial" panose="020B0604020202020204" pitchFamily="34" charset="0"/>
              <a:buChar char="•"/>
            </a:pPr>
            <a:r>
              <a:rPr lang="en-US" sz="1400" dirty="0">
                <a:solidFill>
                  <a:schemeClr val="tx1">
                    <a:lumMod val="50000"/>
                  </a:schemeClr>
                </a:solidFill>
              </a:rPr>
              <a:t>An integrated platform to work with Big Data, Machine Learning and </a:t>
            </a:r>
            <a:r>
              <a:rPr lang="en-US" sz="1400" dirty="0" err="1">
                <a:solidFill>
                  <a:schemeClr val="tx1">
                    <a:lumMod val="50000"/>
                  </a:schemeClr>
                </a:solidFill>
              </a:rPr>
              <a:t>realtime</a:t>
            </a:r>
            <a:r>
              <a:rPr lang="en-US" sz="1400" dirty="0">
                <a:solidFill>
                  <a:schemeClr val="tx1">
                    <a:lumMod val="50000"/>
                  </a:schemeClr>
                </a:solidFill>
              </a:rPr>
              <a:t> Analytics using the latest technologies</a:t>
            </a:r>
          </a:p>
          <a:p>
            <a:pPr marL="168275" indent="-168275">
              <a:lnSpc>
                <a:spcPct val="90000"/>
              </a:lnSpc>
              <a:spcAft>
                <a:spcPts val="1200"/>
              </a:spcAft>
              <a:buFont typeface="Arial" panose="020B0604020202020204" pitchFamily="34" charset="0"/>
              <a:buChar char="•"/>
            </a:pPr>
            <a:r>
              <a:rPr lang="en-US" sz="1400" dirty="0">
                <a:solidFill>
                  <a:schemeClr val="tx1">
                    <a:lumMod val="50000"/>
                  </a:schemeClr>
                </a:solidFill>
              </a:rPr>
              <a:t>Abilities to blend multiple </a:t>
            </a:r>
            <a:r>
              <a:rPr lang="en-US" sz="1400" dirty="0" err="1">
                <a:solidFill>
                  <a:schemeClr val="tx1">
                    <a:lumMod val="50000"/>
                  </a:schemeClr>
                </a:solidFill>
              </a:rPr>
              <a:t>datasources</a:t>
            </a:r>
            <a:r>
              <a:rPr lang="en-US" sz="1400" dirty="0">
                <a:solidFill>
                  <a:schemeClr val="tx1">
                    <a:lumMod val="50000"/>
                  </a:schemeClr>
                </a:solidFill>
              </a:rPr>
              <a:t>: Big Data, static </a:t>
            </a:r>
            <a:r>
              <a:rPr lang="en-US" sz="1400" dirty="0" err="1">
                <a:solidFill>
                  <a:schemeClr val="tx1">
                    <a:lumMod val="50000"/>
                  </a:schemeClr>
                </a:solidFill>
              </a:rPr>
              <a:t>datafiles</a:t>
            </a:r>
            <a:r>
              <a:rPr lang="en-US" sz="1400" dirty="0">
                <a:solidFill>
                  <a:schemeClr val="tx1">
                    <a:lumMod val="50000"/>
                  </a:schemeClr>
                </a:solidFill>
              </a:rPr>
              <a:t>, Oracle applications and third party SaaS</a:t>
            </a:r>
          </a:p>
          <a:p>
            <a:pPr marL="168275" indent="-168275">
              <a:lnSpc>
                <a:spcPct val="90000"/>
              </a:lnSpc>
              <a:spcAft>
                <a:spcPts val="1200"/>
              </a:spcAft>
              <a:buFont typeface="Arial" panose="020B0604020202020204" pitchFamily="34" charset="0"/>
              <a:buChar char="•"/>
            </a:pPr>
            <a:r>
              <a:rPr lang="en-US" sz="1400" dirty="0">
                <a:solidFill>
                  <a:schemeClr val="tx1">
                    <a:lumMod val="50000"/>
                  </a:schemeClr>
                </a:solidFill>
              </a:rPr>
              <a:t>Moves an organization from “Keeping the lights on” to innovation</a:t>
            </a:r>
          </a:p>
          <a:p>
            <a:pPr marL="168275" indent="-168275">
              <a:lnSpc>
                <a:spcPct val="90000"/>
              </a:lnSpc>
              <a:spcAft>
                <a:spcPts val="1200"/>
              </a:spcAft>
              <a:buFont typeface="Arial" panose="020B0604020202020204" pitchFamily="34" charset="0"/>
              <a:buChar char="•"/>
            </a:pPr>
            <a:r>
              <a:rPr lang="en-US" sz="1400" dirty="0">
                <a:solidFill>
                  <a:schemeClr val="tx1">
                    <a:lumMod val="50000"/>
                  </a:schemeClr>
                </a:solidFill>
              </a:rPr>
              <a:t>Provides easy up-/downscaling depending on the need</a:t>
            </a:r>
          </a:p>
          <a:p>
            <a:pPr marL="168275" indent="-168275">
              <a:lnSpc>
                <a:spcPct val="90000"/>
              </a:lnSpc>
              <a:spcAft>
                <a:spcPts val="1200"/>
              </a:spcAft>
              <a:buFont typeface="Arial" panose="020B0604020202020204" pitchFamily="34" charset="0"/>
              <a:buChar char="•"/>
            </a:pPr>
            <a:endParaRPr lang="en-US" sz="1400" dirty="0">
              <a:solidFill>
                <a:schemeClr val="tx1">
                  <a:lumMod val="50000"/>
                </a:schemeClr>
              </a:solidFill>
            </a:endParaRPr>
          </a:p>
        </p:txBody>
      </p:sp>
      <p:sp>
        <p:nvSpPr>
          <p:cNvPr id="35" name="TextBox 34">
            <a:extLst>
              <a:ext uri="{FF2B5EF4-FFF2-40B4-BE49-F238E27FC236}">
                <a16:creationId xmlns:a16="http://schemas.microsoft.com/office/drawing/2014/main" id="{15EB8281-1F60-45EE-B919-36F4E4C973CA}"/>
              </a:ext>
            </a:extLst>
          </p:cNvPr>
          <p:cNvSpPr txBox="1"/>
          <p:nvPr/>
        </p:nvSpPr>
        <p:spPr>
          <a:xfrm>
            <a:off x="5174295" y="4735488"/>
            <a:ext cx="2790608" cy="1083374"/>
          </a:xfrm>
          <a:prstGeom prst="rect">
            <a:avLst/>
          </a:prstGeom>
          <a:noFill/>
        </p:spPr>
        <p:txBody>
          <a:bodyPr wrap="square" lIns="0" tIns="0" rIns="0" bIns="0" rtlCol="0">
            <a:spAutoFit/>
          </a:bodyPr>
          <a:lstStyle/>
          <a:p>
            <a:pPr marL="168275" indent="-168275">
              <a:lnSpc>
                <a:spcPct val="90000"/>
              </a:lnSpc>
              <a:spcAft>
                <a:spcPts val="1200"/>
              </a:spcAft>
              <a:buFont typeface="Arial" panose="020B0604020202020204" pitchFamily="34" charset="0"/>
              <a:buChar char="•"/>
            </a:pPr>
            <a:r>
              <a:rPr lang="en-US" sz="1400" dirty="0">
                <a:solidFill>
                  <a:schemeClr val="tx1">
                    <a:lumMod val="50000"/>
                  </a:schemeClr>
                </a:solidFill>
              </a:rPr>
              <a:t>Reduce Time to act by providing Analytics in </a:t>
            </a:r>
            <a:r>
              <a:rPr lang="en-US" sz="1400" dirty="0" err="1">
                <a:solidFill>
                  <a:schemeClr val="tx1">
                    <a:lumMod val="50000"/>
                  </a:schemeClr>
                </a:solidFill>
              </a:rPr>
              <a:t>Realtime</a:t>
            </a:r>
            <a:endParaRPr lang="en-US" sz="1400" dirty="0">
              <a:solidFill>
                <a:schemeClr val="tx1">
                  <a:lumMod val="50000"/>
                </a:schemeClr>
              </a:solidFill>
            </a:endParaRPr>
          </a:p>
          <a:p>
            <a:pPr marL="168275" indent="-168275">
              <a:lnSpc>
                <a:spcPct val="90000"/>
              </a:lnSpc>
              <a:spcAft>
                <a:spcPts val="1200"/>
              </a:spcAft>
              <a:buFont typeface="Arial" panose="020B0604020202020204" pitchFamily="34" charset="0"/>
              <a:buChar char="•"/>
            </a:pPr>
            <a:endParaRPr lang="en-US" sz="1400" dirty="0">
              <a:solidFill>
                <a:schemeClr val="tx1">
                  <a:lumMod val="50000"/>
                </a:schemeClr>
              </a:solidFill>
            </a:endParaRPr>
          </a:p>
          <a:p>
            <a:pPr marL="168275" indent="-168275">
              <a:lnSpc>
                <a:spcPct val="90000"/>
              </a:lnSpc>
              <a:spcAft>
                <a:spcPts val="1200"/>
              </a:spcAft>
              <a:buFont typeface="Arial" panose="020B0604020202020204" pitchFamily="34" charset="0"/>
              <a:buChar char="•"/>
            </a:pPr>
            <a:endParaRPr lang="en-US" sz="1400" dirty="0">
              <a:solidFill>
                <a:schemeClr val="tx1">
                  <a:lumMod val="50000"/>
                </a:schemeClr>
              </a:solidFill>
            </a:endParaRPr>
          </a:p>
        </p:txBody>
      </p:sp>
      <p:sp>
        <p:nvSpPr>
          <p:cNvPr id="36" name="TextBox 35">
            <a:extLst>
              <a:ext uri="{FF2B5EF4-FFF2-40B4-BE49-F238E27FC236}">
                <a16:creationId xmlns:a16="http://schemas.microsoft.com/office/drawing/2014/main" id="{5C391F29-42BD-4993-AAB7-1EBBF2E52C92}"/>
              </a:ext>
            </a:extLst>
          </p:cNvPr>
          <p:cNvSpPr txBox="1"/>
          <p:nvPr/>
        </p:nvSpPr>
        <p:spPr>
          <a:xfrm>
            <a:off x="9158670" y="4704366"/>
            <a:ext cx="2790608" cy="541687"/>
          </a:xfrm>
          <a:prstGeom prst="rect">
            <a:avLst/>
          </a:prstGeom>
          <a:noFill/>
        </p:spPr>
        <p:txBody>
          <a:bodyPr wrap="square" lIns="0" tIns="0" rIns="0" bIns="0" rtlCol="0">
            <a:spAutoFit/>
          </a:bodyPr>
          <a:lstStyle/>
          <a:p>
            <a:pPr marL="168275" indent="-168275">
              <a:lnSpc>
                <a:spcPct val="90000"/>
              </a:lnSpc>
              <a:spcAft>
                <a:spcPts val="1200"/>
              </a:spcAft>
              <a:buFont typeface="Arial" panose="020B0604020202020204" pitchFamily="34" charset="0"/>
              <a:buChar char="•"/>
            </a:pPr>
            <a:r>
              <a:rPr lang="en-US" sz="1400" dirty="0">
                <a:solidFill>
                  <a:schemeClr val="tx1">
                    <a:lumMod val="50000"/>
                  </a:schemeClr>
                </a:solidFill>
              </a:rPr>
              <a:t>Lower operation cost</a:t>
            </a:r>
            <a:endParaRPr lang="en-US" sz="1600" dirty="0">
              <a:solidFill>
                <a:schemeClr val="tx1">
                  <a:lumMod val="50000"/>
                </a:schemeClr>
              </a:solidFill>
            </a:endParaRPr>
          </a:p>
          <a:p>
            <a:pPr marL="168275" indent="-168275">
              <a:lnSpc>
                <a:spcPct val="90000"/>
              </a:lnSpc>
              <a:spcAft>
                <a:spcPts val="1200"/>
              </a:spcAft>
              <a:buFont typeface="Arial" panose="020B0604020202020204" pitchFamily="34" charset="0"/>
              <a:buChar char="•"/>
            </a:pPr>
            <a:r>
              <a:rPr lang="en-US" sz="1400" dirty="0">
                <a:solidFill>
                  <a:schemeClr val="tx1">
                    <a:lumMod val="50000"/>
                  </a:schemeClr>
                </a:solidFill>
              </a:rPr>
              <a:t>Reduces up-front cost</a:t>
            </a:r>
          </a:p>
        </p:txBody>
      </p:sp>
      <p:grpSp>
        <p:nvGrpSpPr>
          <p:cNvPr id="42" name="Group 41"/>
          <p:cNvGrpSpPr/>
          <p:nvPr/>
        </p:nvGrpSpPr>
        <p:grpSpPr>
          <a:xfrm>
            <a:off x="89244" y="1072515"/>
            <a:ext cx="4149776" cy="4917174"/>
            <a:chOff x="74612" y="363104"/>
            <a:chExt cx="4419600" cy="5275696"/>
          </a:xfrm>
        </p:grpSpPr>
        <p:grpSp>
          <p:nvGrpSpPr>
            <p:cNvPr id="43" name="Group 42"/>
            <p:cNvGrpSpPr/>
            <p:nvPr/>
          </p:nvGrpSpPr>
          <p:grpSpPr>
            <a:xfrm>
              <a:off x="150812" y="363104"/>
              <a:ext cx="1688476" cy="1510742"/>
              <a:chOff x="2188480" y="3556934"/>
              <a:chExt cx="1688476" cy="1510742"/>
            </a:xfrm>
          </p:grpSpPr>
          <p:pic>
            <p:nvPicPr>
              <p:cNvPr id="59" name="Picture 58"/>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2188480" y="3556934"/>
                <a:ext cx="1688476" cy="1510742"/>
              </a:xfrm>
              <a:prstGeom prst="rect">
                <a:avLst/>
              </a:prstGeom>
              <a:noFill/>
            </p:spPr>
          </p:pic>
          <p:sp>
            <p:nvSpPr>
              <p:cNvPr id="60" name="Rectangle 59"/>
              <p:cNvSpPr/>
              <p:nvPr/>
            </p:nvSpPr>
            <p:spPr>
              <a:xfrm>
                <a:off x="2393294" y="4051591"/>
                <a:ext cx="1301228" cy="515138"/>
              </a:xfrm>
              <a:prstGeom prst="rect">
                <a:avLst/>
              </a:prstGeom>
            </p:spPr>
            <p:txBody>
              <a:bodyPr wrap="square">
                <a:spAutoFit/>
              </a:bodyPr>
              <a:lstStyle/>
              <a:p>
                <a:pPr algn="ctr" defTabSz="1217082">
                  <a:lnSpc>
                    <a:spcPct val="90000"/>
                  </a:lnSpc>
                </a:pPr>
                <a:r>
                  <a:rPr lang="en-US" sz="1400" b="1" dirty="0">
                    <a:solidFill>
                      <a:srgbClr val="002060"/>
                    </a:solidFill>
                  </a:rPr>
                  <a:t>Machine Learning</a:t>
                </a:r>
              </a:p>
            </p:txBody>
          </p:sp>
        </p:grpSp>
        <p:grpSp>
          <p:nvGrpSpPr>
            <p:cNvPr id="44" name="Group 43"/>
            <p:cNvGrpSpPr/>
            <p:nvPr/>
          </p:nvGrpSpPr>
          <p:grpSpPr>
            <a:xfrm>
              <a:off x="1446212" y="1125402"/>
              <a:ext cx="1706496" cy="1526864"/>
              <a:chOff x="5295292" y="1711038"/>
              <a:chExt cx="1706496" cy="1526864"/>
            </a:xfrm>
          </p:grpSpPr>
          <p:pic>
            <p:nvPicPr>
              <p:cNvPr id="57" name="Picture 56"/>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295292" y="1711038"/>
                <a:ext cx="1706496" cy="1526864"/>
              </a:xfrm>
              <a:prstGeom prst="rect">
                <a:avLst/>
              </a:prstGeom>
            </p:spPr>
          </p:pic>
          <p:sp>
            <p:nvSpPr>
              <p:cNvPr id="58" name="Rectangle 57"/>
              <p:cNvSpPr/>
              <p:nvPr/>
            </p:nvSpPr>
            <p:spPr>
              <a:xfrm>
                <a:off x="5495002" y="2324498"/>
                <a:ext cx="1322678" cy="313932"/>
              </a:xfrm>
              <a:prstGeom prst="rect">
                <a:avLst/>
              </a:prstGeom>
            </p:spPr>
            <p:txBody>
              <a:bodyPr wrap="square">
                <a:spAutoFit/>
              </a:bodyPr>
              <a:lstStyle/>
              <a:p>
                <a:pPr algn="ctr" defTabSz="1217082">
                  <a:lnSpc>
                    <a:spcPct val="90000"/>
                  </a:lnSpc>
                </a:pPr>
                <a:r>
                  <a:rPr lang="en-US" sz="1400" b="1" dirty="0">
                    <a:solidFill>
                      <a:srgbClr val="002060"/>
                    </a:solidFill>
                  </a:rPr>
                  <a:t>Big Data</a:t>
                </a:r>
              </a:p>
            </p:txBody>
          </p:sp>
        </p:grpSp>
        <p:grpSp>
          <p:nvGrpSpPr>
            <p:cNvPr id="45" name="Group 44"/>
            <p:cNvGrpSpPr/>
            <p:nvPr/>
          </p:nvGrpSpPr>
          <p:grpSpPr>
            <a:xfrm>
              <a:off x="74612" y="3303772"/>
              <a:ext cx="1763303" cy="1573028"/>
              <a:chOff x="9564310" y="2536310"/>
              <a:chExt cx="1763303" cy="1573028"/>
            </a:xfrm>
          </p:grpSpPr>
          <p:pic>
            <p:nvPicPr>
              <p:cNvPr id="55" name="Picture 54"/>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9564310" y="2536310"/>
                <a:ext cx="1763303" cy="1573028"/>
              </a:xfrm>
              <a:prstGeom prst="rect">
                <a:avLst/>
              </a:prstGeom>
            </p:spPr>
          </p:pic>
          <p:sp>
            <p:nvSpPr>
              <p:cNvPr id="56" name="Rectangle 55"/>
              <p:cNvSpPr/>
              <p:nvPr/>
            </p:nvSpPr>
            <p:spPr>
              <a:xfrm>
                <a:off x="9624426" y="3168792"/>
                <a:ext cx="1643070" cy="336822"/>
              </a:xfrm>
              <a:prstGeom prst="rect">
                <a:avLst/>
              </a:prstGeom>
            </p:spPr>
            <p:txBody>
              <a:bodyPr wrap="square">
                <a:spAutoFit/>
              </a:bodyPr>
              <a:lstStyle/>
              <a:p>
                <a:pPr algn="ctr" defTabSz="1217082">
                  <a:lnSpc>
                    <a:spcPct val="90000"/>
                  </a:lnSpc>
                </a:pPr>
                <a:r>
                  <a:rPr lang="en-US" sz="1600" b="1" dirty="0">
                    <a:solidFill>
                      <a:srgbClr val="002060"/>
                    </a:solidFill>
                  </a:rPr>
                  <a:t>Data blending</a:t>
                </a:r>
              </a:p>
            </p:txBody>
          </p:sp>
        </p:grpSp>
        <p:grpSp>
          <p:nvGrpSpPr>
            <p:cNvPr id="46" name="Group 45"/>
            <p:cNvGrpSpPr/>
            <p:nvPr/>
          </p:nvGrpSpPr>
          <p:grpSpPr>
            <a:xfrm>
              <a:off x="1450533" y="2609691"/>
              <a:ext cx="1697853" cy="1519131"/>
              <a:chOff x="5209636" y="3223316"/>
              <a:chExt cx="1697853" cy="1519131"/>
            </a:xfrm>
          </p:grpSpPr>
          <p:pic>
            <p:nvPicPr>
              <p:cNvPr id="53" name="Picture 52"/>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5209636" y="3223316"/>
                <a:ext cx="1697853" cy="1519131"/>
              </a:xfrm>
              <a:prstGeom prst="rect">
                <a:avLst/>
              </a:prstGeom>
            </p:spPr>
          </p:pic>
          <p:sp>
            <p:nvSpPr>
              <p:cNvPr id="54" name="Rectangle 53"/>
              <p:cNvSpPr/>
              <p:nvPr/>
            </p:nvSpPr>
            <p:spPr>
              <a:xfrm>
                <a:off x="5341005" y="3821222"/>
                <a:ext cx="1450716" cy="336821"/>
              </a:xfrm>
              <a:prstGeom prst="rect">
                <a:avLst/>
              </a:prstGeom>
            </p:spPr>
            <p:txBody>
              <a:bodyPr wrap="square">
                <a:spAutoFit/>
              </a:bodyPr>
              <a:lstStyle/>
              <a:p>
                <a:pPr algn="ctr" defTabSz="1217082">
                  <a:lnSpc>
                    <a:spcPct val="90000"/>
                  </a:lnSpc>
                </a:pPr>
                <a:r>
                  <a:rPr lang="en-US" sz="1600" b="1" dirty="0">
                    <a:solidFill>
                      <a:srgbClr val="002060"/>
                    </a:solidFill>
                  </a:rPr>
                  <a:t>Integrated</a:t>
                </a:r>
                <a:endParaRPr lang="en-US" b="1" dirty="0">
                  <a:solidFill>
                    <a:srgbClr val="002060"/>
                  </a:solidFill>
                </a:endParaRPr>
              </a:p>
            </p:txBody>
          </p:sp>
        </p:grpSp>
        <p:grpSp>
          <p:nvGrpSpPr>
            <p:cNvPr id="47" name="Group 46"/>
            <p:cNvGrpSpPr/>
            <p:nvPr/>
          </p:nvGrpSpPr>
          <p:grpSpPr>
            <a:xfrm>
              <a:off x="2742430" y="1865802"/>
              <a:ext cx="1751782" cy="1562751"/>
              <a:chOff x="9570515" y="4139542"/>
              <a:chExt cx="1751782" cy="1562751"/>
            </a:xfrm>
          </p:grpSpPr>
          <p:pic>
            <p:nvPicPr>
              <p:cNvPr id="51" name="Picture 50"/>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9570515" y="4139542"/>
                <a:ext cx="1751782" cy="1562751"/>
              </a:xfrm>
              <a:prstGeom prst="rect">
                <a:avLst/>
              </a:prstGeom>
            </p:spPr>
          </p:pic>
          <p:sp>
            <p:nvSpPr>
              <p:cNvPr id="52" name="Rectangle 51"/>
              <p:cNvSpPr/>
              <p:nvPr/>
            </p:nvSpPr>
            <p:spPr>
              <a:xfrm>
                <a:off x="9680333" y="4759914"/>
                <a:ext cx="1520222" cy="336821"/>
              </a:xfrm>
              <a:prstGeom prst="rect">
                <a:avLst/>
              </a:prstGeom>
            </p:spPr>
            <p:txBody>
              <a:bodyPr wrap="square">
                <a:spAutoFit/>
              </a:bodyPr>
              <a:lstStyle/>
              <a:p>
                <a:pPr algn="ctr" defTabSz="1217082">
                  <a:lnSpc>
                    <a:spcPct val="90000"/>
                  </a:lnSpc>
                </a:pPr>
                <a:r>
                  <a:rPr lang="en-US" sz="1600" b="1" dirty="0">
                    <a:solidFill>
                      <a:srgbClr val="002060"/>
                    </a:solidFill>
                  </a:rPr>
                  <a:t>Analytics </a:t>
                </a:r>
              </a:p>
            </p:txBody>
          </p:sp>
        </p:grpSp>
        <p:grpSp>
          <p:nvGrpSpPr>
            <p:cNvPr id="48" name="Group 47"/>
            <p:cNvGrpSpPr/>
            <p:nvPr/>
          </p:nvGrpSpPr>
          <p:grpSpPr>
            <a:xfrm>
              <a:off x="1447030" y="4076049"/>
              <a:ext cx="1751782" cy="1562751"/>
              <a:chOff x="9219008" y="2719886"/>
              <a:chExt cx="1751782" cy="1562751"/>
            </a:xfrm>
          </p:grpSpPr>
          <p:pic>
            <p:nvPicPr>
              <p:cNvPr id="49" name="Picture 48"/>
              <p:cNvPicPr>
                <a:picLocks noChangeAspect="1"/>
              </p:cNvPicPr>
              <p:nvPr/>
            </p:nvPicPr>
            <p:blipFill>
              <a:blip r:embed="rId10" cstate="email">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219008" y="2719886"/>
                <a:ext cx="1751782" cy="1562751"/>
              </a:xfrm>
              <a:prstGeom prst="rect">
                <a:avLst/>
              </a:prstGeom>
            </p:spPr>
          </p:pic>
          <p:sp>
            <p:nvSpPr>
              <p:cNvPr id="50" name="Rectangle 49"/>
              <p:cNvSpPr/>
              <p:nvPr/>
            </p:nvSpPr>
            <p:spPr>
              <a:xfrm>
                <a:off x="9334788" y="3316370"/>
                <a:ext cx="1520222" cy="336821"/>
              </a:xfrm>
              <a:prstGeom prst="rect">
                <a:avLst/>
              </a:prstGeom>
            </p:spPr>
            <p:txBody>
              <a:bodyPr wrap="square">
                <a:spAutoFit/>
              </a:bodyPr>
              <a:lstStyle/>
              <a:p>
                <a:pPr algn="ctr" defTabSz="1217082">
                  <a:lnSpc>
                    <a:spcPct val="90000"/>
                  </a:lnSpc>
                </a:pPr>
                <a:r>
                  <a:rPr lang="en-US" sz="1600" b="1" dirty="0" err="1">
                    <a:solidFill>
                      <a:srgbClr val="002060"/>
                    </a:solidFill>
                  </a:rPr>
                  <a:t>Scaleable</a:t>
                </a:r>
                <a:endParaRPr lang="en-US" sz="1600" b="1" dirty="0">
                  <a:solidFill>
                    <a:srgbClr val="002060"/>
                  </a:solidFill>
                </a:endParaRPr>
              </a:p>
            </p:txBody>
          </p:sp>
        </p:grpSp>
      </p:grpSp>
      <p:sp>
        <p:nvSpPr>
          <p:cNvPr id="61" name="Arrow: Up 32">
            <a:extLst>
              <a:ext uri="{FF2B5EF4-FFF2-40B4-BE49-F238E27FC236}">
                <a16:creationId xmlns:a16="http://schemas.microsoft.com/office/drawing/2014/main" id="{E0253F66-4387-4534-B34C-63F35936BE20}"/>
              </a:ext>
            </a:extLst>
          </p:cNvPr>
          <p:cNvSpPr/>
          <p:nvPr/>
        </p:nvSpPr>
        <p:spPr bwMode="gray">
          <a:xfrm flipV="1">
            <a:off x="4298055" y="4277970"/>
            <a:ext cx="765544" cy="1850065"/>
          </a:xfrm>
          <a:prstGeom prst="upArrow">
            <a:avLst/>
          </a:prstGeom>
          <a:gradFill>
            <a:gsLst>
              <a:gs pos="0">
                <a:schemeClr val="accent1">
                  <a:lumMod val="20000"/>
                  <a:lumOff val="80000"/>
                </a:schemeClr>
              </a:gs>
              <a:gs pos="34000">
                <a:schemeClr val="accent1"/>
              </a:gs>
              <a:gs pos="73000">
                <a:schemeClr val="accent1">
                  <a:lumMod val="75000"/>
                </a:schemeClr>
              </a:gs>
              <a:gs pos="100000">
                <a:schemeClr val="accent1">
                  <a:lumMod val="50000"/>
                </a:schemeClr>
              </a:gs>
            </a:gsLst>
            <a:lin ang="5400000" scaled="1"/>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Tree>
    <p:extLst>
      <p:ext uri="{BB962C8B-B14F-4D97-AF65-F5344CB8AC3E}">
        <p14:creationId xmlns:p14="http://schemas.microsoft.com/office/powerpoint/2010/main" val="2213569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A5EE4702-F631-411D-86E3-B609FD925220}"/>
              </a:ext>
            </a:extLst>
          </p:cNvPr>
          <p:cNvSpPr/>
          <p:nvPr/>
        </p:nvSpPr>
        <p:spPr bwMode="gray">
          <a:xfrm>
            <a:off x="0" y="3958210"/>
            <a:ext cx="12179216" cy="2937395"/>
          </a:xfrm>
          <a:prstGeom prst="rect">
            <a:avLst/>
          </a:prstGeom>
          <a:solidFill>
            <a:schemeClr val="tx2">
              <a:lumMod val="50000"/>
              <a:alpha val="92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3" name="Rectangle 2">
            <a:extLst>
              <a:ext uri="{FF2B5EF4-FFF2-40B4-BE49-F238E27FC236}">
                <a16:creationId xmlns:a16="http://schemas.microsoft.com/office/drawing/2014/main" id="{78069DF6-B043-40DF-84A4-6DD731674C07}"/>
              </a:ext>
            </a:extLst>
          </p:cNvPr>
          <p:cNvSpPr/>
          <p:nvPr/>
        </p:nvSpPr>
        <p:spPr bwMode="gray">
          <a:xfrm>
            <a:off x="-1" y="-12700"/>
            <a:ext cx="12198313" cy="994050"/>
          </a:xfrm>
          <a:prstGeom prst="rect">
            <a:avLst/>
          </a:prstGeom>
          <a:solidFill>
            <a:schemeClr val="tx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69" name="Flowchart: Process 4">
            <a:extLst>
              <a:ext uri="{FF2B5EF4-FFF2-40B4-BE49-F238E27FC236}">
                <a16:creationId xmlns:a16="http://schemas.microsoft.com/office/drawing/2014/main" id="{4A251502-93FB-4AD5-8765-FE4F02A4BF75}"/>
              </a:ext>
            </a:extLst>
          </p:cNvPr>
          <p:cNvSpPr/>
          <p:nvPr/>
        </p:nvSpPr>
        <p:spPr>
          <a:xfrm>
            <a:off x="0" y="-4604"/>
            <a:ext cx="9930806" cy="782444"/>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7296" y="10000"/>
                </a:lnTo>
                <a:lnTo>
                  <a:pt x="0" y="10000"/>
                </a:lnTo>
                <a:lnTo>
                  <a:pt x="0" y="0"/>
                </a:lnTo>
                <a:close/>
              </a:path>
            </a:pathLst>
          </a:custGeom>
          <a:solidFill>
            <a:srgbClr val="000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35C3DD27-2355-4828-ABB9-5120AAE8E2C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332945" y="79242"/>
            <a:ext cx="2645669" cy="719329"/>
          </a:xfrm>
          <a:prstGeom prst="rect">
            <a:avLst/>
          </a:prstGeom>
        </p:spPr>
      </p:pic>
      <p:sp>
        <p:nvSpPr>
          <p:cNvPr id="2" name="Rectangle 1">
            <a:extLst>
              <a:ext uri="{FF2B5EF4-FFF2-40B4-BE49-F238E27FC236}">
                <a16:creationId xmlns:a16="http://schemas.microsoft.com/office/drawing/2014/main" id="{F5A74D9B-964C-420B-829D-ED14BFC04C4D}"/>
              </a:ext>
            </a:extLst>
          </p:cNvPr>
          <p:cNvSpPr/>
          <p:nvPr/>
        </p:nvSpPr>
        <p:spPr bwMode="gray">
          <a:xfrm>
            <a:off x="10196172" y="979587"/>
            <a:ext cx="2002140" cy="5874790"/>
          </a:xfrm>
          <a:prstGeom prst="rect">
            <a:avLst/>
          </a:prstGeom>
          <a:solidFill>
            <a:schemeClr val="tx1">
              <a:lumMod val="50000"/>
              <a:alpha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6" name="Picture 15">
            <a:hlinkClick r:id="rId4"/>
            <a:extLst>
              <a:ext uri="{FF2B5EF4-FFF2-40B4-BE49-F238E27FC236}">
                <a16:creationId xmlns:a16="http://schemas.microsoft.com/office/drawing/2014/main" id="{4FC155B4-85FE-4B53-99D4-ABC3170DF84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701495" y="2991449"/>
            <a:ext cx="946150" cy="559359"/>
          </a:xfrm>
          <a:prstGeom prst="rect">
            <a:avLst/>
          </a:prstGeom>
        </p:spPr>
      </p:pic>
      <p:pic>
        <p:nvPicPr>
          <p:cNvPr id="10" name="Picture 9">
            <a:hlinkClick r:id="rId6"/>
            <a:extLst>
              <a:ext uri="{FF2B5EF4-FFF2-40B4-BE49-F238E27FC236}">
                <a16:creationId xmlns:a16="http://schemas.microsoft.com/office/drawing/2014/main" id="{80206E2E-751F-496D-A771-E575353EC7CC}"/>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0899537" y="1030091"/>
            <a:ext cx="598488" cy="598488"/>
          </a:xfrm>
          <a:prstGeom prst="rect">
            <a:avLst/>
          </a:prstGeom>
        </p:spPr>
      </p:pic>
      <p:sp>
        <p:nvSpPr>
          <p:cNvPr id="11" name="TextBox 10">
            <a:extLst>
              <a:ext uri="{FF2B5EF4-FFF2-40B4-BE49-F238E27FC236}">
                <a16:creationId xmlns:a16="http://schemas.microsoft.com/office/drawing/2014/main" id="{A10D8861-08B7-4020-A63D-3A0CD9C32875}"/>
              </a:ext>
            </a:extLst>
          </p:cNvPr>
          <p:cNvSpPr txBox="1"/>
          <p:nvPr/>
        </p:nvSpPr>
        <p:spPr>
          <a:xfrm>
            <a:off x="10685827" y="1648157"/>
            <a:ext cx="1025922" cy="290849"/>
          </a:xfrm>
          <a:prstGeom prst="rect">
            <a:avLst/>
          </a:prstGeom>
          <a:noFill/>
        </p:spPr>
        <p:txBody>
          <a:bodyPr wrap="none" lIns="0" tIns="0" rIns="0" bIns="0" rtlCol="0">
            <a:spAutoFit/>
          </a:bodyPr>
          <a:lstStyle/>
          <a:p>
            <a:pPr algn="ctr">
              <a:lnSpc>
                <a:spcPct val="90000"/>
              </a:lnSpc>
            </a:pPr>
            <a:r>
              <a:rPr lang="en-US" sz="1050" dirty="0">
                <a:solidFill>
                  <a:schemeClr val="bg1"/>
                </a:solidFill>
              </a:rPr>
              <a:t>Go to the Solution </a:t>
            </a:r>
            <a:br>
              <a:rPr lang="en-US" sz="1050" dirty="0">
                <a:solidFill>
                  <a:schemeClr val="bg1"/>
                </a:solidFill>
              </a:rPr>
            </a:br>
            <a:r>
              <a:rPr lang="en-US" sz="1050" dirty="0">
                <a:solidFill>
                  <a:schemeClr val="bg1"/>
                </a:solidFill>
              </a:rPr>
              <a:t>Bank Asset Page</a:t>
            </a:r>
          </a:p>
        </p:txBody>
      </p:sp>
      <p:sp>
        <p:nvSpPr>
          <p:cNvPr id="23" name="TextBox 22">
            <a:extLst>
              <a:ext uri="{FF2B5EF4-FFF2-40B4-BE49-F238E27FC236}">
                <a16:creationId xmlns:a16="http://schemas.microsoft.com/office/drawing/2014/main" id="{E537C2A4-9307-48DA-8B84-30111BAF8C8E}"/>
              </a:ext>
            </a:extLst>
          </p:cNvPr>
          <p:cNvSpPr txBox="1"/>
          <p:nvPr/>
        </p:nvSpPr>
        <p:spPr>
          <a:xfrm>
            <a:off x="10665436" y="3576688"/>
            <a:ext cx="1082027" cy="290849"/>
          </a:xfrm>
          <a:prstGeom prst="rect">
            <a:avLst/>
          </a:prstGeom>
          <a:noFill/>
        </p:spPr>
        <p:txBody>
          <a:bodyPr wrap="none" lIns="0" tIns="0" rIns="0" bIns="0" rtlCol="0">
            <a:spAutoFit/>
          </a:bodyPr>
          <a:lstStyle/>
          <a:p>
            <a:pPr algn="ctr">
              <a:lnSpc>
                <a:spcPct val="90000"/>
              </a:lnSpc>
            </a:pPr>
            <a:r>
              <a:rPr lang="en-US" sz="1050" dirty="0">
                <a:solidFill>
                  <a:schemeClr val="bg1"/>
                </a:solidFill>
              </a:rPr>
              <a:t>Watch the Solution </a:t>
            </a:r>
            <a:br>
              <a:rPr lang="en-US" sz="1050" dirty="0">
                <a:solidFill>
                  <a:schemeClr val="bg1"/>
                </a:solidFill>
              </a:rPr>
            </a:br>
            <a:r>
              <a:rPr lang="en-US" sz="1050" dirty="0">
                <a:solidFill>
                  <a:schemeClr val="bg1"/>
                </a:solidFill>
              </a:rPr>
              <a:t>Prototype Video</a:t>
            </a:r>
          </a:p>
        </p:txBody>
      </p:sp>
      <p:sp>
        <p:nvSpPr>
          <p:cNvPr id="27" name="TextBox 26">
            <a:extLst>
              <a:ext uri="{FF2B5EF4-FFF2-40B4-BE49-F238E27FC236}">
                <a16:creationId xmlns:a16="http://schemas.microsoft.com/office/drawing/2014/main" id="{CCB123DF-F514-479F-A068-DDA429025AB4}"/>
              </a:ext>
            </a:extLst>
          </p:cNvPr>
          <p:cNvSpPr txBox="1"/>
          <p:nvPr/>
        </p:nvSpPr>
        <p:spPr>
          <a:xfrm>
            <a:off x="10966235" y="4217449"/>
            <a:ext cx="575286" cy="332399"/>
          </a:xfrm>
          <a:prstGeom prst="rect">
            <a:avLst/>
          </a:prstGeom>
          <a:noFill/>
        </p:spPr>
        <p:txBody>
          <a:bodyPr wrap="none" lIns="0" tIns="0" rIns="0" bIns="0" rtlCol="0">
            <a:spAutoFit/>
          </a:bodyPr>
          <a:lstStyle/>
          <a:p>
            <a:pPr>
              <a:lnSpc>
                <a:spcPct val="90000"/>
              </a:lnSpc>
            </a:pPr>
            <a:r>
              <a:rPr lang="en-US" sz="1200" dirty="0">
                <a:solidFill>
                  <a:schemeClr val="bg1"/>
                </a:solidFill>
              </a:rPr>
              <a:t>Lead ECA</a:t>
            </a:r>
            <a:br>
              <a:rPr lang="en-US" sz="1200" dirty="0">
                <a:solidFill>
                  <a:schemeClr val="bg1"/>
                </a:solidFill>
              </a:rPr>
            </a:br>
            <a:r>
              <a:rPr lang="en-US" sz="1200" dirty="0">
                <a:solidFill>
                  <a:schemeClr val="bg1"/>
                </a:solidFill>
              </a:rPr>
              <a:t>Name</a:t>
            </a:r>
          </a:p>
        </p:txBody>
      </p:sp>
      <p:sp>
        <p:nvSpPr>
          <p:cNvPr id="28" name="TextBox 27">
            <a:extLst>
              <a:ext uri="{FF2B5EF4-FFF2-40B4-BE49-F238E27FC236}">
                <a16:creationId xmlns:a16="http://schemas.microsoft.com/office/drawing/2014/main" id="{E853EF69-E6A3-418A-A703-2166464A26DA}"/>
              </a:ext>
            </a:extLst>
          </p:cNvPr>
          <p:cNvSpPr txBox="1"/>
          <p:nvPr/>
        </p:nvSpPr>
        <p:spPr>
          <a:xfrm>
            <a:off x="10966235" y="4940362"/>
            <a:ext cx="1112919" cy="332399"/>
          </a:xfrm>
          <a:prstGeom prst="rect">
            <a:avLst/>
          </a:prstGeom>
          <a:noFill/>
        </p:spPr>
        <p:txBody>
          <a:bodyPr wrap="square" lIns="0" tIns="0" rIns="0" bIns="0" rtlCol="0">
            <a:spAutoFit/>
          </a:bodyPr>
          <a:lstStyle/>
          <a:p>
            <a:pPr>
              <a:lnSpc>
                <a:spcPct val="90000"/>
              </a:lnSpc>
            </a:pPr>
            <a:r>
              <a:rPr lang="en-US" sz="1200" dirty="0">
                <a:solidFill>
                  <a:schemeClr val="bg1"/>
                </a:solidFill>
              </a:rPr>
              <a:t>Lead Developer</a:t>
            </a:r>
            <a:br>
              <a:rPr lang="en-US" sz="1200" dirty="0">
                <a:solidFill>
                  <a:schemeClr val="bg1"/>
                </a:solidFill>
              </a:rPr>
            </a:br>
            <a:r>
              <a:rPr lang="en-US" sz="1200" dirty="0">
                <a:solidFill>
                  <a:schemeClr val="bg1"/>
                </a:solidFill>
              </a:rPr>
              <a:t>Name</a:t>
            </a:r>
          </a:p>
        </p:txBody>
      </p:sp>
      <p:pic>
        <p:nvPicPr>
          <p:cNvPr id="63" name="Picture 62" descr="Oracle logo in white on red staging background" title="Oracle red badge logo">
            <a:extLst>
              <a:ext uri="{FF2B5EF4-FFF2-40B4-BE49-F238E27FC236}">
                <a16:creationId xmlns:a16="http://schemas.microsoft.com/office/drawing/2014/main" id="{8A56A3B1-C66D-42F2-AF2B-490A04781D2F}"/>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539877" y="6276340"/>
            <a:ext cx="1625138" cy="594360"/>
          </a:xfrm>
          <a:prstGeom prst="rect">
            <a:avLst/>
          </a:prstGeom>
        </p:spPr>
      </p:pic>
      <p:sp>
        <p:nvSpPr>
          <p:cNvPr id="58" name="TextBox 57">
            <a:extLst>
              <a:ext uri="{FF2B5EF4-FFF2-40B4-BE49-F238E27FC236}">
                <a16:creationId xmlns:a16="http://schemas.microsoft.com/office/drawing/2014/main" id="{74970C77-01B5-47FA-8DB1-45945097ABCD}"/>
              </a:ext>
            </a:extLst>
          </p:cNvPr>
          <p:cNvSpPr txBox="1"/>
          <p:nvPr/>
        </p:nvSpPr>
        <p:spPr>
          <a:xfrm>
            <a:off x="10966235" y="5607914"/>
            <a:ext cx="1112919" cy="332399"/>
          </a:xfrm>
          <a:prstGeom prst="rect">
            <a:avLst/>
          </a:prstGeom>
          <a:noFill/>
        </p:spPr>
        <p:txBody>
          <a:bodyPr wrap="square" lIns="0" tIns="0" rIns="0" bIns="0" rtlCol="0">
            <a:spAutoFit/>
          </a:bodyPr>
          <a:lstStyle/>
          <a:p>
            <a:pPr>
              <a:lnSpc>
                <a:spcPct val="90000"/>
              </a:lnSpc>
            </a:pPr>
            <a:r>
              <a:rPr lang="en-US" sz="1200" dirty="0">
                <a:solidFill>
                  <a:schemeClr val="bg1"/>
                </a:solidFill>
              </a:rPr>
              <a:t>Cloud Developer</a:t>
            </a:r>
            <a:br>
              <a:rPr lang="en-US" sz="1200" dirty="0">
                <a:solidFill>
                  <a:schemeClr val="bg1"/>
                </a:solidFill>
              </a:rPr>
            </a:br>
            <a:r>
              <a:rPr lang="en-US" sz="1200" dirty="0">
                <a:solidFill>
                  <a:schemeClr val="bg1"/>
                </a:solidFill>
              </a:rPr>
              <a:t>Name</a:t>
            </a:r>
          </a:p>
        </p:txBody>
      </p:sp>
      <p:sp>
        <p:nvSpPr>
          <p:cNvPr id="65" name="TextBox 64">
            <a:extLst>
              <a:ext uri="{FF2B5EF4-FFF2-40B4-BE49-F238E27FC236}">
                <a16:creationId xmlns:a16="http://schemas.microsoft.com/office/drawing/2014/main" id="{5C19972D-7AE9-44A6-97CC-AF88872052CB}"/>
              </a:ext>
            </a:extLst>
          </p:cNvPr>
          <p:cNvSpPr txBox="1"/>
          <p:nvPr/>
        </p:nvSpPr>
        <p:spPr>
          <a:xfrm>
            <a:off x="10966235" y="6321387"/>
            <a:ext cx="1112919" cy="332399"/>
          </a:xfrm>
          <a:prstGeom prst="rect">
            <a:avLst/>
          </a:prstGeom>
          <a:noFill/>
        </p:spPr>
        <p:txBody>
          <a:bodyPr wrap="square" lIns="0" tIns="0" rIns="0" bIns="0" rtlCol="0">
            <a:spAutoFit/>
          </a:bodyPr>
          <a:lstStyle/>
          <a:p>
            <a:pPr>
              <a:lnSpc>
                <a:spcPct val="90000"/>
              </a:lnSpc>
            </a:pPr>
            <a:r>
              <a:rPr lang="en-US" sz="1200" dirty="0">
                <a:solidFill>
                  <a:schemeClr val="bg1"/>
                </a:solidFill>
              </a:rPr>
              <a:t>Cloud Developer</a:t>
            </a:r>
            <a:br>
              <a:rPr lang="en-US" sz="1200" dirty="0">
                <a:solidFill>
                  <a:schemeClr val="bg1"/>
                </a:solidFill>
              </a:rPr>
            </a:br>
            <a:r>
              <a:rPr lang="en-US" sz="1200" dirty="0">
                <a:solidFill>
                  <a:schemeClr val="bg1"/>
                </a:solidFill>
              </a:rPr>
              <a:t>Name</a:t>
            </a:r>
          </a:p>
        </p:txBody>
      </p:sp>
      <p:sp>
        <p:nvSpPr>
          <p:cNvPr id="70" name="Rectangle 69">
            <a:extLst>
              <a:ext uri="{FF2B5EF4-FFF2-40B4-BE49-F238E27FC236}">
                <a16:creationId xmlns:a16="http://schemas.microsoft.com/office/drawing/2014/main" id="{5C71E808-6C74-4CE1-85CB-83F8974520B0}"/>
              </a:ext>
            </a:extLst>
          </p:cNvPr>
          <p:cNvSpPr/>
          <p:nvPr/>
        </p:nvSpPr>
        <p:spPr bwMode="gray">
          <a:xfrm>
            <a:off x="-5023" y="3929680"/>
            <a:ext cx="10197196" cy="982904"/>
          </a:xfrm>
          <a:prstGeom prst="rect">
            <a:avLst/>
          </a:prstGeom>
          <a:solidFill>
            <a:schemeClr val="tx2">
              <a:alpha val="82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75" name="TextBox 74">
            <a:extLst>
              <a:ext uri="{FF2B5EF4-FFF2-40B4-BE49-F238E27FC236}">
                <a16:creationId xmlns:a16="http://schemas.microsoft.com/office/drawing/2014/main" id="{EFB6810B-CD6E-4CD3-8749-FC778B50AB46}"/>
              </a:ext>
            </a:extLst>
          </p:cNvPr>
          <p:cNvSpPr txBox="1"/>
          <p:nvPr/>
        </p:nvSpPr>
        <p:spPr>
          <a:xfrm>
            <a:off x="734142" y="3963112"/>
            <a:ext cx="9264056" cy="969496"/>
          </a:xfrm>
          <a:prstGeom prst="rect">
            <a:avLst/>
          </a:prstGeom>
          <a:noFill/>
        </p:spPr>
        <p:txBody>
          <a:bodyPr wrap="square" lIns="0" tIns="0" rIns="0" bIns="0" rtlCol="0">
            <a:spAutoFit/>
          </a:bodyPr>
          <a:lstStyle/>
          <a:p>
            <a:pPr>
              <a:lnSpc>
                <a:spcPct val="90000"/>
              </a:lnSpc>
            </a:pPr>
            <a:r>
              <a:rPr lang="en-US" sz="1400" dirty="0">
                <a:solidFill>
                  <a:schemeClr val="bg1"/>
                </a:solidFill>
                <a:effectLst>
                  <a:outerShdw blurRad="38100" dist="38100" dir="2700000" algn="tl">
                    <a:srgbClr val="000000">
                      <a:alpha val="43137"/>
                    </a:srgbClr>
                  </a:outerShdw>
                </a:effectLst>
              </a:rPr>
              <a:t>Avocado's Incorporated is a lifestyle branding company that sells avocados and other avocado based products.</a:t>
            </a:r>
          </a:p>
          <a:p>
            <a:pPr>
              <a:lnSpc>
                <a:spcPct val="90000"/>
              </a:lnSpc>
            </a:pPr>
            <a:r>
              <a:rPr lang="en-US" sz="1400" dirty="0">
                <a:solidFill>
                  <a:schemeClr val="bg1"/>
                </a:solidFill>
                <a:effectLst>
                  <a:outerShdw blurRad="38100" dist="38100" dir="2700000" algn="tl">
                    <a:srgbClr val="000000">
                      <a:alpha val="43137"/>
                    </a:srgbClr>
                  </a:outerShdw>
                </a:effectLst>
              </a:rPr>
              <a:t>Using Oracle Analytics Cloud and Oracle's Big Data Platform we manage to do </a:t>
            </a:r>
            <a:r>
              <a:rPr lang="en-US" sz="1400" dirty="0" err="1">
                <a:solidFill>
                  <a:schemeClr val="bg1"/>
                </a:solidFill>
                <a:effectLst>
                  <a:outerShdw blurRad="38100" dist="38100" dir="2700000" algn="tl">
                    <a:srgbClr val="000000">
                      <a:alpha val="43137"/>
                    </a:srgbClr>
                  </a:outerShdw>
                </a:effectLst>
              </a:rPr>
              <a:t>datablending</a:t>
            </a:r>
            <a:r>
              <a:rPr lang="en-US" sz="1400" dirty="0">
                <a:solidFill>
                  <a:schemeClr val="bg1"/>
                </a:solidFill>
                <a:effectLst>
                  <a:outerShdw blurRad="38100" dist="38100" dir="2700000" algn="tl">
                    <a:srgbClr val="000000">
                      <a:alpha val="43137"/>
                    </a:srgbClr>
                  </a:outerShdw>
                </a:effectLst>
              </a:rPr>
              <a:t> from different </a:t>
            </a:r>
            <a:r>
              <a:rPr lang="en-US" sz="1400" dirty="0" err="1">
                <a:solidFill>
                  <a:schemeClr val="bg1"/>
                </a:solidFill>
                <a:effectLst>
                  <a:outerShdw blurRad="38100" dist="38100" dir="2700000" algn="tl">
                    <a:srgbClr val="000000">
                      <a:alpha val="43137"/>
                    </a:srgbClr>
                  </a:outerShdw>
                </a:effectLst>
              </a:rPr>
              <a:t>datasources</a:t>
            </a:r>
            <a:r>
              <a:rPr lang="en-US" sz="1400" dirty="0">
                <a:solidFill>
                  <a:schemeClr val="bg1"/>
                </a:solidFill>
                <a:effectLst>
                  <a:outerShdw blurRad="38100" dist="38100" dir="2700000" algn="tl">
                    <a:srgbClr val="000000">
                      <a:alpha val="43137"/>
                    </a:srgbClr>
                  </a:outerShdw>
                </a:effectLst>
              </a:rPr>
              <a:t> and apply built-in Machine Learning capabilities to </a:t>
            </a:r>
            <a:r>
              <a:rPr lang="en-US" sz="1400" dirty="0" err="1">
                <a:solidFill>
                  <a:schemeClr val="bg1"/>
                </a:solidFill>
                <a:effectLst>
                  <a:outerShdw blurRad="38100" dist="38100" dir="2700000" algn="tl">
                    <a:srgbClr val="000000">
                      <a:alpha val="43137"/>
                    </a:srgbClr>
                  </a:outerShdw>
                </a:effectLst>
              </a:rPr>
              <a:t>realtime</a:t>
            </a:r>
            <a:r>
              <a:rPr lang="en-US" sz="1400" dirty="0">
                <a:solidFill>
                  <a:schemeClr val="bg1"/>
                </a:solidFill>
                <a:effectLst>
                  <a:outerShdw blurRad="38100" dist="38100" dir="2700000" algn="tl">
                    <a:srgbClr val="000000">
                      <a:alpha val="43137"/>
                    </a:srgbClr>
                  </a:outerShdw>
                </a:effectLst>
              </a:rPr>
              <a:t> Analytics.</a:t>
            </a:r>
          </a:p>
          <a:p>
            <a:pPr>
              <a:lnSpc>
                <a:spcPct val="90000"/>
              </a:lnSpc>
            </a:pPr>
            <a:r>
              <a:rPr lang="en-US" sz="1400" dirty="0">
                <a:solidFill>
                  <a:schemeClr val="bg1"/>
                </a:solidFill>
                <a:effectLst>
                  <a:outerShdw blurRad="38100" dist="38100" dir="2700000" algn="tl">
                    <a:srgbClr val="000000">
                      <a:alpha val="43137"/>
                    </a:srgbClr>
                  </a:outerShdw>
                </a:effectLst>
              </a:rPr>
              <a:t>This gives Avocado's Incorporated a better insight into their business, tracking marketing campaigns and keep innovating using the latest technology.</a:t>
            </a:r>
          </a:p>
        </p:txBody>
      </p:sp>
      <p:pic>
        <p:nvPicPr>
          <p:cNvPr id="68" name="Picture 67">
            <a:extLst>
              <a:ext uri="{FF2B5EF4-FFF2-40B4-BE49-F238E27FC236}">
                <a16:creationId xmlns:a16="http://schemas.microsoft.com/office/drawing/2014/main" id="{D1D5DC12-5E25-4300-912D-29BBA4FF8D80}"/>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791" y="-124487"/>
            <a:ext cx="820632" cy="967261"/>
          </a:xfrm>
          <a:prstGeom prst="rect">
            <a:avLst/>
          </a:prstGeom>
        </p:spPr>
      </p:pic>
      <p:sp>
        <p:nvSpPr>
          <p:cNvPr id="64" name="TextBox 63">
            <a:extLst>
              <a:ext uri="{FF2B5EF4-FFF2-40B4-BE49-F238E27FC236}">
                <a16:creationId xmlns:a16="http://schemas.microsoft.com/office/drawing/2014/main" id="{A37F652B-A987-4617-A007-F340247CE13D}"/>
              </a:ext>
            </a:extLst>
          </p:cNvPr>
          <p:cNvSpPr txBox="1"/>
          <p:nvPr/>
        </p:nvSpPr>
        <p:spPr>
          <a:xfrm>
            <a:off x="963995" y="98964"/>
            <a:ext cx="6142250" cy="227755"/>
          </a:xfrm>
          <a:prstGeom prst="rect">
            <a:avLst/>
          </a:prstGeom>
          <a:noFill/>
        </p:spPr>
        <p:txBody>
          <a:bodyPr wrap="square" lIns="0" tIns="0" rIns="0" bIns="0" rtlCol="0">
            <a:spAutoFit/>
          </a:bodyPr>
          <a:lstStyle/>
          <a:p>
            <a:pPr>
              <a:lnSpc>
                <a:spcPct val="90000"/>
              </a:lnSpc>
            </a:pPr>
            <a:r>
              <a:rPr lang="en-US" sz="1600" dirty="0">
                <a:solidFill>
                  <a:schemeClr val="bg2"/>
                </a:solidFill>
                <a:latin typeface="Segoe Print" panose="02000600000000000000" pitchFamily="2" charset="0"/>
              </a:rPr>
              <a:t>Solution Highlight</a:t>
            </a:r>
          </a:p>
        </p:txBody>
      </p:sp>
      <p:pic>
        <p:nvPicPr>
          <p:cNvPr id="71" name="Picture 33" descr="cloud.png">
            <a:extLst>
              <a:ext uri="{FF2B5EF4-FFF2-40B4-BE49-F238E27FC236}">
                <a16:creationId xmlns:a16="http://schemas.microsoft.com/office/drawing/2014/main" id="{7579A78C-334A-4D1F-82D7-0D2FD568E124}"/>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bwMode="auto">
          <a:xfrm>
            <a:off x="4962" y="992593"/>
            <a:ext cx="10193647" cy="2933264"/>
          </a:xfrm>
          <a:prstGeom prst="rect">
            <a:avLst/>
          </a:prstGeom>
          <a:noFill/>
          <a:ln w="9525">
            <a:noFill/>
            <a:miter lim="800000"/>
            <a:headEnd/>
            <a:tailEnd/>
          </a:ln>
        </p:spPr>
      </p:pic>
      <p:grpSp>
        <p:nvGrpSpPr>
          <p:cNvPr id="13" name="Group 12">
            <a:extLst>
              <a:ext uri="{FF2B5EF4-FFF2-40B4-BE49-F238E27FC236}">
                <a16:creationId xmlns:a16="http://schemas.microsoft.com/office/drawing/2014/main" id="{E0C35B9E-57DE-440F-8FB4-6C4A23026366}"/>
              </a:ext>
            </a:extLst>
          </p:cNvPr>
          <p:cNvGrpSpPr/>
          <p:nvPr/>
        </p:nvGrpSpPr>
        <p:grpSpPr>
          <a:xfrm>
            <a:off x="10364808" y="4199402"/>
            <a:ext cx="435195" cy="585940"/>
            <a:chOff x="10333066" y="4103018"/>
            <a:chExt cx="435195" cy="585940"/>
          </a:xfrm>
        </p:grpSpPr>
        <p:sp>
          <p:nvSpPr>
            <p:cNvPr id="8" name="Rectangle 7">
              <a:extLst>
                <a:ext uri="{FF2B5EF4-FFF2-40B4-BE49-F238E27FC236}">
                  <a16:creationId xmlns:a16="http://schemas.microsoft.com/office/drawing/2014/main" id="{013EEC04-A1BF-4B60-8739-5C5F568F2CB3}"/>
                </a:ext>
              </a:extLst>
            </p:cNvPr>
            <p:cNvSpPr/>
            <p:nvPr/>
          </p:nvSpPr>
          <p:spPr bwMode="gray">
            <a:xfrm>
              <a:off x="10333066" y="4103018"/>
              <a:ext cx="435195" cy="585940"/>
            </a:xfrm>
            <a:prstGeom prst="rect">
              <a:avLst/>
            </a:prstGeom>
            <a:solidFill>
              <a:schemeClr val="accent2"/>
            </a:solidFill>
            <a:ln w="15875">
              <a:solidFill>
                <a:schemeClr val="accent2"/>
              </a:solidFill>
              <a:miter lim="800000"/>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79" name="Picture Placeholder 10">
              <a:extLst>
                <a:ext uri="{FF2B5EF4-FFF2-40B4-BE49-F238E27FC236}">
                  <a16:creationId xmlns:a16="http://schemas.microsoft.com/office/drawing/2014/main" id="{26EF456B-EF3B-48EE-B497-3B0FE97BCFA7}"/>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10397724" y="4211882"/>
              <a:ext cx="296112" cy="398271"/>
            </a:xfrm>
            <a:prstGeom prst="rect">
              <a:avLst/>
            </a:prstGeom>
          </p:spPr>
        </p:pic>
      </p:grpSp>
      <p:grpSp>
        <p:nvGrpSpPr>
          <p:cNvPr id="15" name="Group 14">
            <a:extLst>
              <a:ext uri="{FF2B5EF4-FFF2-40B4-BE49-F238E27FC236}">
                <a16:creationId xmlns:a16="http://schemas.microsoft.com/office/drawing/2014/main" id="{D477FCAE-7201-48AE-BC29-0584BE3B80F7}"/>
              </a:ext>
            </a:extLst>
          </p:cNvPr>
          <p:cNvGrpSpPr/>
          <p:nvPr/>
        </p:nvGrpSpPr>
        <p:grpSpPr>
          <a:xfrm>
            <a:off x="10339416" y="5506368"/>
            <a:ext cx="435195" cy="585940"/>
            <a:chOff x="10339416" y="5506368"/>
            <a:chExt cx="435195" cy="585940"/>
          </a:xfrm>
        </p:grpSpPr>
        <p:sp>
          <p:nvSpPr>
            <p:cNvPr id="84" name="Rectangle 83">
              <a:extLst>
                <a:ext uri="{FF2B5EF4-FFF2-40B4-BE49-F238E27FC236}">
                  <a16:creationId xmlns:a16="http://schemas.microsoft.com/office/drawing/2014/main" id="{F040C072-4ECD-406E-944F-670CD71E5AF6}"/>
                </a:ext>
              </a:extLst>
            </p:cNvPr>
            <p:cNvSpPr/>
            <p:nvPr/>
          </p:nvSpPr>
          <p:spPr bwMode="gray">
            <a:xfrm>
              <a:off x="10339416" y="5506368"/>
              <a:ext cx="435195" cy="585940"/>
            </a:xfrm>
            <a:prstGeom prst="rect">
              <a:avLst/>
            </a:prstGeom>
            <a:solidFill>
              <a:schemeClr val="accent2"/>
            </a:solidFill>
            <a:ln w="15875">
              <a:solidFill>
                <a:schemeClr val="accent2"/>
              </a:solidFill>
              <a:miter lim="800000"/>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86" name="Picture Placeholder 10">
              <a:extLst>
                <a:ext uri="{FF2B5EF4-FFF2-40B4-BE49-F238E27FC236}">
                  <a16:creationId xmlns:a16="http://schemas.microsoft.com/office/drawing/2014/main" id="{F3FC1C77-FA0A-4208-A62C-8528921E1D29}"/>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10404074" y="5615232"/>
              <a:ext cx="296112" cy="398271"/>
            </a:xfrm>
            <a:prstGeom prst="rect">
              <a:avLst/>
            </a:prstGeom>
          </p:spPr>
        </p:pic>
      </p:grpSp>
      <p:grpSp>
        <p:nvGrpSpPr>
          <p:cNvPr id="14" name="Group 13">
            <a:extLst>
              <a:ext uri="{FF2B5EF4-FFF2-40B4-BE49-F238E27FC236}">
                <a16:creationId xmlns:a16="http://schemas.microsoft.com/office/drawing/2014/main" id="{8EA61EDC-48DF-43E7-A6FF-7989312AAEB6}"/>
              </a:ext>
            </a:extLst>
          </p:cNvPr>
          <p:cNvGrpSpPr/>
          <p:nvPr/>
        </p:nvGrpSpPr>
        <p:grpSpPr>
          <a:xfrm>
            <a:off x="10333066" y="4801518"/>
            <a:ext cx="435195" cy="585940"/>
            <a:chOff x="10333066" y="4801518"/>
            <a:chExt cx="435195" cy="585940"/>
          </a:xfrm>
        </p:grpSpPr>
        <p:sp>
          <p:nvSpPr>
            <p:cNvPr id="81" name="Rectangle 80">
              <a:extLst>
                <a:ext uri="{FF2B5EF4-FFF2-40B4-BE49-F238E27FC236}">
                  <a16:creationId xmlns:a16="http://schemas.microsoft.com/office/drawing/2014/main" id="{41A5839A-D572-4D2D-BBEC-AB2A33DE45B1}"/>
                </a:ext>
              </a:extLst>
            </p:cNvPr>
            <p:cNvSpPr/>
            <p:nvPr/>
          </p:nvSpPr>
          <p:spPr bwMode="gray">
            <a:xfrm>
              <a:off x="10333066" y="4801518"/>
              <a:ext cx="435195" cy="585940"/>
            </a:xfrm>
            <a:prstGeom prst="rect">
              <a:avLst/>
            </a:prstGeom>
            <a:solidFill>
              <a:schemeClr val="accent2"/>
            </a:solidFill>
            <a:ln w="15875">
              <a:solidFill>
                <a:schemeClr val="accent2"/>
              </a:solidFill>
              <a:miter lim="800000"/>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80" name="Picture Placeholder 9">
              <a:extLst>
                <a:ext uri="{FF2B5EF4-FFF2-40B4-BE49-F238E27FC236}">
                  <a16:creationId xmlns:a16="http://schemas.microsoft.com/office/drawing/2014/main" id="{1DE16F83-ECC3-4944-863F-185E84BBB126}"/>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10400784" y="4912831"/>
              <a:ext cx="298169" cy="404097"/>
            </a:xfrm>
            <a:prstGeom prst="rect">
              <a:avLst/>
            </a:prstGeom>
          </p:spPr>
        </p:pic>
      </p:grpSp>
      <p:grpSp>
        <p:nvGrpSpPr>
          <p:cNvPr id="17" name="Group 16">
            <a:extLst>
              <a:ext uri="{FF2B5EF4-FFF2-40B4-BE49-F238E27FC236}">
                <a16:creationId xmlns:a16="http://schemas.microsoft.com/office/drawing/2014/main" id="{367534F8-BBF5-43DD-B90D-31891C22A251}"/>
              </a:ext>
            </a:extLst>
          </p:cNvPr>
          <p:cNvGrpSpPr/>
          <p:nvPr/>
        </p:nvGrpSpPr>
        <p:grpSpPr>
          <a:xfrm>
            <a:off x="10345766" y="6217568"/>
            <a:ext cx="435195" cy="585940"/>
            <a:chOff x="10345766" y="6217568"/>
            <a:chExt cx="435195" cy="585940"/>
          </a:xfrm>
        </p:grpSpPr>
        <p:sp>
          <p:nvSpPr>
            <p:cNvPr id="88" name="Rectangle 87">
              <a:extLst>
                <a:ext uri="{FF2B5EF4-FFF2-40B4-BE49-F238E27FC236}">
                  <a16:creationId xmlns:a16="http://schemas.microsoft.com/office/drawing/2014/main" id="{F51C9190-7439-4B97-A247-DE1F2B9D0B3F}"/>
                </a:ext>
              </a:extLst>
            </p:cNvPr>
            <p:cNvSpPr/>
            <p:nvPr/>
          </p:nvSpPr>
          <p:spPr bwMode="gray">
            <a:xfrm>
              <a:off x="10345766" y="6217568"/>
              <a:ext cx="435195" cy="585940"/>
            </a:xfrm>
            <a:prstGeom prst="rect">
              <a:avLst/>
            </a:prstGeom>
            <a:solidFill>
              <a:schemeClr val="accent2"/>
            </a:solidFill>
            <a:ln w="15875">
              <a:solidFill>
                <a:schemeClr val="accent2"/>
              </a:solidFill>
              <a:miter lim="800000"/>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90" name="Picture Placeholder 9">
              <a:extLst>
                <a:ext uri="{FF2B5EF4-FFF2-40B4-BE49-F238E27FC236}">
                  <a16:creationId xmlns:a16="http://schemas.microsoft.com/office/drawing/2014/main" id="{A5C0E032-4D91-4C04-8934-653C6D76AC69}"/>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10419995" y="6322532"/>
              <a:ext cx="298169" cy="404097"/>
            </a:xfrm>
            <a:prstGeom prst="rect">
              <a:avLst/>
            </a:prstGeom>
          </p:spPr>
        </p:pic>
      </p:grpSp>
      <p:sp>
        <p:nvSpPr>
          <p:cNvPr id="108" name="Footer Placeholder 1">
            <a:extLst>
              <a:ext uri="{FF2B5EF4-FFF2-40B4-BE49-F238E27FC236}">
                <a16:creationId xmlns:a16="http://schemas.microsoft.com/office/drawing/2014/main" id="{82852AAA-928A-49AD-89F0-35EAFD96434A}"/>
              </a:ext>
            </a:extLst>
          </p:cNvPr>
          <p:cNvSpPr txBox="1">
            <a:spLocks/>
          </p:cNvSpPr>
          <p:nvPr/>
        </p:nvSpPr>
        <p:spPr>
          <a:xfrm>
            <a:off x="2165016" y="6598426"/>
            <a:ext cx="8031156" cy="21544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dirty="0">
                <a:solidFill>
                  <a:schemeClr val="bg1">
                    <a:lumMod val="85000"/>
                  </a:schemeClr>
                </a:solidFill>
              </a:rPr>
              <a:t>Copyright © 2018, Oracle and/or its affiliates.  All Rights Reserved. | Confidential – Oracle Internal</a:t>
            </a:r>
          </a:p>
        </p:txBody>
      </p:sp>
      <p:sp>
        <p:nvSpPr>
          <p:cNvPr id="4" name="Rectangle: Rounded Corners 3">
            <a:extLst>
              <a:ext uri="{FF2B5EF4-FFF2-40B4-BE49-F238E27FC236}">
                <a16:creationId xmlns:a16="http://schemas.microsoft.com/office/drawing/2014/main" id="{F00A7FFD-DBED-4CA8-9227-E75A697E1A90}"/>
              </a:ext>
            </a:extLst>
          </p:cNvPr>
          <p:cNvSpPr/>
          <p:nvPr/>
        </p:nvSpPr>
        <p:spPr bwMode="gray">
          <a:xfrm>
            <a:off x="10902240" y="2021463"/>
            <a:ext cx="618304" cy="593915"/>
          </a:xfrm>
          <a:prstGeom prst="roundRect">
            <a:avLst>
              <a:gd name="adj" fmla="val 29783"/>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39" name="Picture 38" descr="documents_w_72.png">
            <a:hlinkClick r:id="rId13"/>
            <a:extLst>
              <a:ext uri="{FF2B5EF4-FFF2-40B4-BE49-F238E27FC236}">
                <a16:creationId xmlns:a16="http://schemas.microsoft.com/office/drawing/2014/main" id="{817517F3-04B7-498E-9C0F-2B6966C19A6C}"/>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988754" y="2127404"/>
            <a:ext cx="447205" cy="447205"/>
          </a:xfrm>
          <a:prstGeom prst="rect">
            <a:avLst/>
          </a:prstGeom>
        </p:spPr>
      </p:pic>
      <p:sp>
        <p:nvSpPr>
          <p:cNvPr id="42" name="TextBox 41">
            <a:extLst>
              <a:ext uri="{FF2B5EF4-FFF2-40B4-BE49-F238E27FC236}">
                <a16:creationId xmlns:a16="http://schemas.microsoft.com/office/drawing/2014/main" id="{B04FB4F0-A1B2-4E68-B745-76FFEBBAA41C}"/>
              </a:ext>
            </a:extLst>
          </p:cNvPr>
          <p:cNvSpPr txBox="1"/>
          <p:nvPr/>
        </p:nvSpPr>
        <p:spPr>
          <a:xfrm>
            <a:off x="10663037" y="2631466"/>
            <a:ext cx="1086822" cy="290849"/>
          </a:xfrm>
          <a:prstGeom prst="rect">
            <a:avLst/>
          </a:prstGeom>
          <a:noFill/>
        </p:spPr>
        <p:txBody>
          <a:bodyPr wrap="square" lIns="0" tIns="0" rIns="0" bIns="0" rtlCol="0">
            <a:spAutoFit/>
          </a:bodyPr>
          <a:lstStyle/>
          <a:p>
            <a:pPr algn="ctr">
              <a:lnSpc>
                <a:spcPct val="90000"/>
              </a:lnSpc>
            </a:pPr>
            <a:r>
              <a:rPr lang="en-US" sz="1050" dirty="0">
                <a:solidFill>
                  <a:schemeClr val="bg1"/>
                </a:solidFill>
              </a:rPr>
              <a:t>Go to the Asset Folder in ODocs</a:t>
            </a:r>
          </a:p>
        </p:txBody>
      </p:sp>
      <p:pic>
        <p:nvPicPr>
          <p:cNvPr id="20" name="Picture 1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230671" y="5034311"/>
            <a:ext cx="1190942" cy="1164477"/>
          </a:xfrm>
          <a:prstGeom prst="rect">
            <a:avLst/>
          </a:prstGeom>
        </p:spPr>
      </p:pic>
      <p:cxnSp>
        <p:nvCxnSpPr>
          <p:cNvPr id="22" name="Straight Arrow Connector 21"/>
          <p:cNvCxnSpPr>
            <a:cxnSpLocks/>
          </p:cNvCxnSpPr>
          <p:nvPr/>
        </p:nvCxnSpPr>
        <p:spPr>
          <a:xfrm flipV="1">
            <a:off x="2279469" y="5615231"/>
            <a:ext cx="1160304" cy="1"/>
          </a:xfrm>
          <a:prstGeom prst="straightConnector1">
            <a:avLst/>
          </a:prstGeom>
          <a:ln w="19050">
            <a:solidFill>
              <a:schemeClr val="bg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a:endCxn id="20" idx="1"/>
          </p:cNvCxnSpPr>
          <p:nvPr/>
        </p:nvCxnSpPr>
        <p:spPr>
          <a:xfrm>
            <a:off x="4361877" y="5615231"/>
            <a:ext cx="868794" cy="1319"/>
          </a:xfrm>
          <a:prstGeom prst="straightConnector1">
            <a:avLst/>
          </a:prstGeom>
          <a:ln w="19050">
            <a:solidFill>
              <a:schemeClr val="bg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a:stCxn id="20" idx="3"/>
          </p:cNvCxnSpPr>
          <p:nvPr/>
        </p:nvCxnSpPr>
        <p:spPr>
          <a:xfrm>
            <a:off x="6421613" y="5616550"/>
            <a:ext cx="792719" cy="2765"/>
          </a:xfrm>
          <a:prstGeom prst="straightConnector1">
            <a:avLst/>
          </a:prstGeom>
          <a:ln w="19050">
            <a:solidFill>
              <a:schemeClr val="bg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102429" y="1017478"/>
            <a:ext cx="4357665" cy="2858997"/>
          </a:xfrm>
          <a:prstGeom prst="rect">
            <a:avLst/>
          </a:prstGeom>
        </p:spPr>
      </p:pic>
      <p:pic>
        <p:nvPicPr>
          <p:cNvPr id="7" name="Picture 6" descr="A picture containing ax, tool&#10;&#10;Description generated with very high confidence">
            <a:extLst>
              <a:ext uri="{FF2B5EF4-FFF2-40B4-BE49-F238E27FC236}">
                <a16:creationId xmlns:a16="http://schemas.microsoft.com/office/drawing/2014/main" id="{FC191D22-6924-4723-A01A-7E3FE0A7BEA1}"/>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229816" y="5192740"/>
            <a:ext cx="1008482" cy="818888"/>
          </a:xfrm>
          <a:prstGeom prst="rect">
            <a:avLst/>
          </a:prstGeom>
        </p:spPr>
      </p:pic>
      <p:pic>
        <p:nvPicPr>
          <p:cNvPr id="25" name="Picture 24">
            <a:extLst>
              <a:ext uri="{FF2B5EF4-FFF2-40B4-BE49-F238E27FC236}">
                <a16:creationId xmlns:a16="http://schemas.microsoft.com/office/drawing/2014/main" id="{81E639DF-1547-44CC-817B-B199B66D0532}"/>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569158" y="5149626"/>
            <a:ext cx="611860" cy="994516"/>
          </a:xfrm>
          <a:prstGeom prst="rect">
            <a:avLst/>
          </a:prstGeom>
        </p:spPr>
      </p:pic>
      <p:pic>
        <p:nvPicPr>
          <p:cNvPr id="52" name="Picture 51" descr="chart.png">
            <a:extLst>
              <a:ext uri="{FF2B5EF4-FFF2-40B4-BE49-F238E27FC236}">
                <a16:creationId xmlns:a16="http://schemas.microsoft.com/office/drawing/2014/main" id="{99572D94-7509-47B4-88D3-C6FB8C63FA27}"/>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412306" y="5175711"/>
            <a:ext cx="1009211" cy="852945"/>
          </a:xfrm>
          <a:prstGeom prst="rect">
            <a:avLst/>
          </a:prstGeom>
        </p:spPr>
      </p:pic>
      <p:sp>
        <p:nvSpPr>
          <p:cNvPr id="46" name="TextBox 45">
            <a:extLst>
              <a:ext uri="{FF2B5EF4-FFF2-40B4-BE49-F238E27FC236}">
                <a16:creationId xmlns:a16="http://schemas.microsoft.com/office/drawing/2014/main" id="{A87C7B46-44A8-4545-B15D-7A6006556BD0}"/>
              </a:ext>
            </a:extLst>
          </p:cNvPr>
          <p:cNvSpPr txBox="1"/>
          <p:nvPr/>
        </p:nvSpPr>
        <p:spPr>
          <a:xfrm>
            <a:off x="933061" y="237456"/>
            <a:ext cx="7353689" cy="387798"/>
          </a:xfrm>
          <a:prstGeom prst="rect">
            <a:avLst/>
          </a:prstGeom>
          <a:noFill/>
        </p:spPr>
        <p:txBody>
          <a:bodyPr wrap="square" lIns="0" tIns="0" rIns="0" bIns="0" rtlCol="0">
            <a:spAutoFit/>
          </a:bodyPr>
          <a:lstStyle/>
          <a:p>
            <a:pPr>
              <a:lnSpc>
                <a:spcPct val="90000"/>
              </a:lnSpc>
            </a:pPr>
            <a:r>
              <a:rPr lang="en-US" sz="2800" dirty="0">
                <a:solidFill>
                  <a:schemeClr val="bg1"/>
                </a:solidFill>
                <a:latin typeface="Segoe UI Light" panose="020B0502040204020203" pitchFamily="34" charset="0"/>
              </a:rPr>
              <a:t>Embracing Data Variety with Oracle Cloud</a:t>
            </a:r>
          </a:p>
        </p:txBody>
      </p:sp>
    </p:spTree>
    <p:extLst>
      <p:ext uri="{BB962C8B-B14F-4D97-AF65-F5344CB8AC3E}">
        <p14:creationId xmlns:p14="http://schemas.microsoft.com/office/powerpoint/2010/main" val="432806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racle_Master_16x9_2017">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SolutionBankPOCAssetTemplate-03012018.pptx" id="{3B2F70D4-AC40-4C35-A853-49E090923212}" vid="{FBAE28AC-AA95-4BE8-94BF-2A4CD86BD876}"/>
    </a:ext>
  </a:extLst>
</a:theme>
</file>

<file path=ppt/theme/theme2.xml><?xml version="1.0" encoding="utf-8"?>
<a:theme xmlns:a="http://schemas.openxmlformats.org/drawingml/2006/main" name="1_Oracle_Master_16x9_2017">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_Master_16x9_2017" id="{6127800F-EE45-5E41-BD3D-0CF7877FED6A}" vid="{289D87DA-8F94-6B48-8D66-6D47F271FEFE}"/>
    </a:ext>
  </a:extLst>
</a:theme>
</file>

<file path=ppt/theme/theme3.xml><?xml version="1.0" encoding="utf-8"?>
<a:theme xmlns:a="http://schemas.openxmlformats.org/drawingml/2006/main" name="Office Theme">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4188</TotalTime>
  <Words>470</Words>
  <Application>Microsoft Office PowerPoint</Application>
  <PresentationFormat>Custom</PresentationFormat>
  <Paragraphs>77</Paragraphs>
  <Slides>6</Slides>
  <Notes>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vt:i4>
      </vt:variant>
    </vt:vector>
  </HeadingPairs>
  <TitlesOfParts>
    <vt:vector size="14" baseType="lpstr">
      <vt:lpstr>Arial</vt:lpstr>
      <vt:lpstr>Calibri</vt:lpstr>
      <vt:lpstr>MV Boli</vt:lpstr>
      <vt:lpstr>Segoe Print</vt:lpstr>
      <vt:lpstr>Segoe UI Light</vt:lpstr>
      <vt:lpstr>Wingdings</vt:lpstr>
      <vt:lpstr>Oracle_Master_16x9_2017</vt:lpstr>
      <vt:lpstr>1_Oracle_Master_16x9_2017</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subject/>
  <dc:creator>Gail Wright</dc:creator>
  <cp:keywords/>
  <dc:description/>
  <cp:lastModifiedBy>Steven Black</cp:lastModifiedBy>
  <cp:revision>349</cp:revision>
  <cp:lastPrinted>2014-07-16T02:22:57Z</cp:lastPrinted>
  <dcterms:created xsi:type="dcterms:W3CDTF">2017-10-31T14:18:20Z</dcterms:created>
  <dcterms:modified xsi:type="dcterms:W3CDTF">2018-05-07T19:32:06Z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4753136</vt:lpwstr>
  </property>
  <property fmtid="{D5CDD505-2E9C-101B-9397-08002B2CF9AE}" pid="3" name="NXPowerLiteSettings">
    <vt:lpwstr>F98007B004F000</vt:lpwstr>
  </property>
  <property fmtid="{D5CDD505-2E9C-101B-9397-08002B2CF9AE}" pid="4" name="NXPowerLiteVersion">
    <vt:lpwstr>D6.2.10</vt:lpwstr>
  </property>
</Properties>
</file>